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0"/>
  </p:notesMasterIdLst>
  <p:sldIdLst>
    <p:sldId id="257" r:id="rId2"/>
    <p:sldId id="258" r:id="rId3"/>
    <p:sldId id="288" r:id="rId4"/>
    <p:sldId id="272" r:id="rId5"/>
    <p:sldId id="274" r:id="rId6"/>
    <p:sldId id="275" r:id="rId7"/>
    <p:sldId id="277" r:id="rId8"/>
    <p:sldId id="279" r:id="rId9"/>
    <p:sldId id="294" r:id="rId10"/>
    <p:sldId id="290" r:id="rId11"/>
    <p:sldId id="283" r:id="rId12"/>
    <p:sldId id="285" r:id="rId13"/>
    <p:sldId id="292" r:id="rId14"/>
    <p:sldId id="291" r:id="rId15"/>
    <p:sldId id="293" r:id="rId16"/>
    <p:sldId id="284" r:id="rId17"/>
    <p:sldId id="281" r:id="rId18"/>
    <p:sldId id="286" r:id="rId1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660"/>
  </p:normalViewPr>
  <p:slideViewPr>
    <p:cSldViewPr>
      <p:cViewPr>
        <p:scale>
          <a:sx n="70" d="100"/>
          <a:sy n="70" d="100"/>
        </p:scale>
        <p:origin x="-1092" y="-6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DB844-6D76-4EBB-B26C-2400B7031D90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09607-D3B0-41F7-8955-A320D3F7E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990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09607-D3B0-41F7-8955-A320D3F7E2C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030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AFF96DC-5093-455E-86C6-5CB57BC14854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82F340A-40D0-407A-9242-CA86B5A6C6B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01650" y="188640"/>
            <a:ext cx="8642350" cy="936104"/>
          </a:xfrm>
        </p:spPr>
        <p:txBody>
          <a:bodyPr rtlCol="0">
            <a:normAutofit fontScale="85000" lnSpcReduction="20000"/>
          </a:bodyPr>
          <a:lstStyle/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дополнительного образования 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психолого-педагогической, медицинской и социальной помощи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Выборгского района Санкт-Петербурга </a:t>
            </a:r>
          </a:p>
          <a:p>
            <a:pPr marL="0" indent="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3400" dirty="0" smtClean="0">
              <a:solidFill>
                <a:schemeClr val="tx2"/>
              </a:solidFill>
            </a:endParaRPr>
          </a:p>
          <a:p>
            <a:pPr marL="0" indent="0" algn="ctr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3400" dirty="0" smtClean="0">
              <a:solidFill>
                <a:schemeClr val="tx2"/>
              </a:solidFill>
            </a:endParaRPr>
          </a:p>
        </p:txBody>
      </p:sp>
      <p:pic>
        <p:nvPicPr>
          <p:cNvPr id="5123" name="Picture 8" descr="h_92235"/>
          <p:cNvPicPr>
            <a:picLocks noChangeAspect="1" noChangeArrowheads="1"/>
          </p:cNvPicPr>
          <p:nvPr/>
        </p:nvPicPr>
        <p:blipFill>
          <a:blip r:embed="rId2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496944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7824" y="5949280"/>
            <a:ext cx="3384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Костромской проспект, дом 7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Тел. (812) 553-18-75</a:t>
            </a:r>
          </a:p>
        </p:txBody>
      </p:sp>
    </p:spTree>
    <p:extLst>
      <p:ext uri="{BB962C8B-B14F-4D97-AF65-F5344CB8AC3E}">
        <p14:creationId xmlns:p14="http://schemas.microsoft.com/office/powerpoint/2010/main" val="67008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764704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площадка ГБУ ДО ЦППМСП Выборгского района по теме: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условий организации и осуществления образовательного процесса для преодоления синдрома дефицита внимания и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обучающихся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---------------------------------------------------------------------------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 по образованию города Санкт-Петербурга № 1845-р от 26.05.2017 года "О признании образовательных учреждений экспериментальными площадками Санкт-Петербурга и ресурсными центрами общего образования Санкт-Петербурга" ГБУ ДО ЦППМСП Выборгского района присвоен статус экспериментальной площадки.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9236" y="325864"/>
            <a:ext cx="4412764" cy="281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93096"/>
            <a:ext cx="4320480" cy="235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C0D0C6"/>
              </a:clrFrom>
              <a:clrTo>
                <a:srgbClr val="C0D0C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5864"/>
            <a:ext cx="4320480" cy="331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37" y="4149080"/>
            <a:ext cx="4412763" cy="250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7229" y="3053160"/>
            <a:ext cx="9021275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Проектно-апробационный этап </a:t>
            </a:r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(2019 год)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9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84827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Результаты деятельности</a:t>
            </a: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Повышение квалификации педагогов образовательных учреждений Выборгского района. </a:t>
            </a:r>
          </a:p>
          <a:p>
            <a:pPr algn="just"/>
            <a:endParaRPr lang="ru-RU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Отчет о результатах диагностики уровня сформированности дефицитарных функций, эмоционально-волевых, личностных,  поведенческих особенностей и межличностных отношений обучающихся с СДВГ</a:t>
            </a:r>
            <a:r>
              <a:rPr lang="ru-RU" dirty="0" smtClean="0">
                <a:solidFill>
                  <a:srgbClr val="002060"/>
                </a:solidFill>
              </a:rPr>
              <a:t>».</a:t>
            </a:r>
          </a:p>
          <a:p>
            <a:pPr algn="just"/>
            <a:endParaRPr lang="ru-RU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Публикации </a:t>
            </a:r>
            <a:r>
              <a:rPr lang="ru-RU" dirty="0" smtClean="0">
                <a:solidFill>
                  <a:srgbClr val="002060"/>
                </a:solidFill>
              </a:rPr>
              <a:t>по теме РИП: </a:t>
            </a:r>
            <a:r>
              <a:rPr lang="ru-RU" dirty="0">
                <a:solidFill>
                  <a:srgbClr val="002060"/>
                </a:solidFill>
              </a:rPr>
              <a:t>доклады, статьи, методические разработки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Профессиональное событие года.</a:t>
            </a:r>
            <a:r>
              <a:rPr lang="en-US" dirty="0" smtClean="0">
                <a:solidFill>
                  <a:srgbClr val="002060"/>
                </a:solidFill>
              </a:rPr>
              <a:t> XI</a:t>
            </a:r>
            <a:r>
              <a:rPr lang="ru-RU" dirty="0" smtClean="0">
                <a:solidFill>
                  <a:srgbClr val="002060"/>
                </a:solidFill>
              </a:rPr>
              <a:t> Научно-практическая конференция «Здоровье и образ жизни учащихся: взгляд врача и педагога»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 «Проблема синдрома дефицита внимания и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образовательном процессе: диалог врачей, родителей и педагогов»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</a:rPr>
              <a:t>Информационно-методическое </a:t>
            </a:r>
            <a:r>
              <a:rPr lang="ru-RU" dirty="0">
                <a:solidFill>
                  <a:srgbClr val="002060"/>
                </a:solidFill>
              </a:rPr>
              <a:t>наполнение «</a:t>
            </a:r>
            <a:r>
              <a:rPr lang="ru-RU" dirty="0" smtClean="0">
                <a:solidFill>
                  <a:srgbClr val="002060"/>
                </a:solidFill>
              </a:rPr>
              <a:t>Навигатора» </a:t>
            </a:r>
            <a:r>
              <a:rPr lang="ru-RU" dirty="0">
                <a:solidFill>
                  <a:srgbClr val="002060"/>
                </a:solidFill>
              </a:rPr>
              <a:t>по созданию условий для обучения детей с СДВГ в образовательном </a:t>
            </a:r>
            <a:r>
              <a:rPr lang="ru-RU" dirty="0" smtClean="0">
                <a:solidFill>
                  <a:srgbClr val="002060"/>
                </a:solidFill>
              </a:rPr>
              <a:t>процессе.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5963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598458" cy="144016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педагогов Выборгского района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343286" y="1988840"/>
            <a:ext cx="4368666" cy="409391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/>
              <a:t>   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на базе ГБУ ДО ЦППМСП Выборгского района образовательной программы «Проектирование педагогических условий для преодоления синдрома дефицита внимания и гиперактивности у обучающихся в образовательном процессе» (108 академических часов).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Занятия проводили преподаватели СПб АППО Институт детства, Кафедра педагогики семьи. 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44392" name="Picture 8" descr="Обучение педагогов Выборгского райо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59" y="1772816"/>
            <a:ext cx="3731727" cy="2016224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3861048"/>
            <a:ext cx="3731727" cy="21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951" y="116632"/>
            <a:ext cx="82912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педагогов Выборгского района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749675" cy="210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39684"/>
            <a:ext cx="3749675" cy="210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29583" y="1772816"/>
            <a:ext cx="421888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педагогов из образовательных учреждений Выборгского района: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 ДО ЦППМСП, ГБОУ № 102, ГБОУ № 6, ГБОУ гимназия№ 92, ГБОУ № 453, ГБОУ № 101, ГБОУ № 97, ГБОУ № 471, ГБОУ № 472, ГБОУ гимназия № 114, ГБОУ № 115, ГБОУ № 486, ГБОУ № 94, ГБОУ № 559, ГБОУ № 482</a:t>
            </a:r>
          </a:p>
          <a:p>
            <a:pPr algn="just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Слушатели защитили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выпускные аттестационные работы на тему: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«Проектирование педагогических условий для преодоления синдрома дефицита внимания 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учащегося».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08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316416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2065678"/>
            <a:ext cx="8532440" cy="482453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реализации: январь-февраль 2019 г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7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выявление обучающихся, которые, по мнению педагогов, испытывают трудности обучения в связи с СДВГ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7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1.Сформировать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команду педагогов (учителей, классных руководителей, учителей - предметников 1-7 классов) - заинтересованных участников апробации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модели.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Провести информационно-мотивационные мероприятия для родителей обучающихся в классах - участниках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апробации.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Осуществить диагностические исследования с использованием разработанного пакета диагностических материалов по выявлению обучающихся «группы риска СДВГ» в ОУ с учетом медицинского компонента, обобщить полученные результаты и разработать рекомендации по совершенствованию условий индивидуализации образовательного процесса для обучающихся, составивших «группу риска СДВГ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7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88640"/>
            <a:ext cx="8460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результатах диагностики уровня сформированности дефицитарных функций, эмоционально-волевых, личностных,  поведенческих особенностей и межличностных отношений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СДВГ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8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sz="quarter" idx="1"/>
          </p:nvPr>
        </p:nvSpPr>
        <p:spPr>
          <a:xfrm>
            <a:off x="390262" y="2132856"/>
            <a:ext cx="8502218" cy="38163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Методика: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анкета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Н-И (Невнимательность-Импульсивность),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составленная Н.И.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Цыганковой.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заполняют анкету,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разработанную с учетом диагностических критериев, представленных в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МКБ-10: 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исследовании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приняло участие 116 педагогов (1-7 классы) из 22-х школ Выборгского района, из них 70 (60%) педагогов изъявили желание войти в команду заинтересованных участников апробации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модели.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педагогами было заполнено 192 анкеты на учащихся 1-7 классов.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864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результатах диагностики уровня сформированности дефицитарных функций, эмоционально-волевых, личностных,  поведенческих особенностей и межличностных отношений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с СДВГ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78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528392" cy="2577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00608" y="84772"/>
            <a:ext cx="6397352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по возрастам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604993"/>
            <a:ext cx="5056825" cy="261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593455" y="404663"/>
            <a:ext cx="4536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Распределение показателей «невнимательность» и «импульсивность»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38" y="4941168"/>
            <a:ext cx="7056784" cy="178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35696" y="4228162"/>
            <a:ext cx="5307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Карта наблюдений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Стотта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42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24936" cy="14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36279"/>
            <a:ext cx="3960440" cy="442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65716"/>
            <a:ext cx="4104456" cy="2183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4201640"/>
            <a:ext cx="410445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3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772816"/>
            <a:ext cx="831641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1998" y="1628800"/>
            <a:ext cx="439248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27.09.2019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состоялся круглый стол «Проблема синдрома дефицита внимания 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образовательном процессе: диалог врачей, родителей и педагогов» в рамках XI научно-практической конференции «Здоровье и образ жизни учащихся: взгляд врача и педагога» (посвящается всемирному дню учителя).</a:t>
            </a: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Модераторами круглого стола стали: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Цыганкова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к.пс.н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 доцент кафедры педагогики семьи ГБУ ДПО СПб АППО,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Кургинова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директор ГБУ ДО ЦППМСП Выборгского района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5" y="4221089"/>
            <a:ext cx="3312367" cy="22090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95" y="1772816"/>
            <a:ext cx="3312367" cy="223224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3568" y="202641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 «Проблема синдрома дефицита внимания и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образовательном процессе: диалог врачей, родителей и педагогов»</a:t>
            </a:r>
          </a:p>
        </p:txBody>
      </p:sp>
    </p:spTree>
    <p:extLst>
      <p:ext uri="{BB962C8B-B14F-4D97-AF65-F5344CB8AC3E}">
        <p14:creationId xmlns:p14="http://schemas.microsoft.com/office/powerpoint/2010/main" val="224981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772816"/>
            <a:ext cx="831641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7" y="188640"/>
            <a:ext cx="8640961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круглом столе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выступили специалисты ГБУ ДО ЦППМСП и партнеры РИП:</a:t>
            </a: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Эрлих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Олег Валерьевич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к.п.н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доцент, заведующий кафедры педагогики ГБУ ДПО СПб АППО, Санкт-Петербург на тему: «Партнерство с семьей в решении задач оказания помощи детям с особыми образовательными потребностями в образовательном процессе».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Цыганкова Наталия Игоревна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к.пс.н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кафедры педагогики семьи ГБУ ДПО СПб АППО, Санкт-Петербург на тему: «Опыт апробации и промежуточные результаты инновационной деятельности ГБУ ДО ЦППМСП Выборгского района Санкт-Петербурга по совершенствованию условий организации и осуществления образовательного процесса для преодоления синдрома дефицита внимания 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обучающихся» 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Попова Антонина Васильевна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преподаватель ГБУ ДПО СПб АППО, Санкт-Петербург, на тему «Технология выявления обучающихся «группы риска СДВГ»: педагогический подход».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Кургинова Алевтина Николаевна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директор ГБУ ДО ЦППМСП Выборгского района Санкт-Петербурга, на тему: «Инновационная работа в рамках ГБУ ДО ЦППМСП Выборгского района Санкт-Петербурга».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Цветков Валерий Викторович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заместитель директора по научно-методической работе, педагог-психолог ГБУ ДО ЦППМСП Выборгского района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Санкт-Петербурга.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Воробей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Анна Андреевна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методист, педагог-психолог ГБУ ДО ЦППМСП Выборгского района Санкт-Петербурга, на тему «Психолого-педагогическое сопровождение детей с СДВГ в образовательном процессе: технология, специфика, результативность».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Лявданская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 Юрьевна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ГБОУ школа №115 Выборгского района Санкт-Петербурга на тему: «Практические рекомендации педагога родителям детей с СДВГ».</a:t>
            </a:r>
          </a:p>
        </p:txBody>
      </p:sp>
    </p:spTree>
    <p:extLst>
      <p:ext uri="{BB962C8B-B14F-4D97-AF65-F5344CB8AC3E}">
        <p14:creationId xmlns:p14="http://schemas.microsoft.com/office/powerpoint/2010/main" val="183750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004" y="274638"/>
            <a:ext cx="8207796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VIII Межрегиональной (с международным участием) научно-практической конференции «На пути к школе здоровья: потенциал цифрового образования»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491880" y="1447800"/>
            <a:ext cx="5400600" cy="45720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марта на базе ГБОУ школа-интернат №2 Кировского района Санкт-Петербурга (Трамвайный пр., 24) в рамках VIII Межрегиональной (с международным участием) научно-практической конференции "На пути к школе здоровья: потенциал цифрового образования" состоялась секция "</a:t>
            </a:r>
            <a:r>
              <a:rPr lang="ru-RU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Здоровьесозидающий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потенциал высокотехнологичной среды образовательной организации, реализующей адаптированные образовательные программы (АОП): работа с разными категориями детей, психолого-педагогическое сопровождение с целью предупреждения компьютерной зависимости школьников, исследование комфортности и безопасности условий обучения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marL="0" indent="0" algn="just">
              <a:buNone/>
            </a:pP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пленарном заседании сообщение "Психолого-педагогические технологии как условие успешности обучающихся в условиях цифрового образования" представил педагог-психолог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Цветков Валерий Викторович.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Воробей Анна Андреевна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осветила тему «Цифровой информационно-методический ресурс ЦППМСП как площадка для распространения и внедрения технологий коррекции дефицитарных функций обучающихся с СДВГ».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докладом «Развитие эмоциональной сферы обучающихся начальной школы с СДВГ в цифровом образовательном пространстве», подготовленным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Пырьевым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Евгением Александровичем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выступила педагог-психолог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Очеретина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Юлия Андреевна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5" y="4941168"/>
            <a:ext cx="2897359" cy="16345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04" y="3284984"/>
            <a:ext cx="2880320" cy="15625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5" y="1478538"/>
            <a:ext cx="2897359" cy="171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1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836712"/>
            <a:ext cx="8568952" cy="58092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/>
            </a:r>
            <a:br>
              <a:rPr lang="ru-RU" sz="2400" b="1" dirty="0" smtClean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2941040" y="1556792"/>
            <a:ext cx="5676867" cy="5112568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  <a:p>
            <a:pPr marL="0" indent="0" algn="just">
              <a:buNone/>
            </a:pP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2019 года на базе ГБУ ДО ЦППМСП Выборгского района прошла секция «Совершенствование условий организации и осуществления образовательного процесса для преодоления синдрома дефицита внимания и </a:t>
            </a:r>
            <a:r>
              <a:rPr lang="ru-RU" sz="4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обучающихся» Всероссийской научно-практической конференции с международным участием «Воспитание семейных ценностей: партнерство семьи, школы и общества». </a:t>
            </a:r>
          </a:p>
          <a:p>
            <a:pPr marL="0" indent="0" algn="just">
              <a:buNone/>
            </a:pP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Секция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прошла под эгидой кафедры педагогики семьи Санкт-Петербургской Академии постдипломного педагогического образования. Модератором выступила </a:t>
            </a:r>
            <a:r>
              <a:rPr lang="ru-RU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Цыганкова Наталия Игоревна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к.пс.н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кафедры педагогики семьи СПб АППО. </a:t>
            </a:r>
          </a:p>
          <a:p>
            <a:pPr marL="0" indent="0" algn="just">
              <a:buNone/>
            </a:pP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Почетный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гость секции - </a:t>
            </a:r>
            <a:r>
              <a:rPr lang="ru-RU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Чутко Леонид Семенович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врач-невролог высшей категории профессор, </a:t>
            </a:r>
            <a:r>
              <a:rPr lang="ru-RU" sz="4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д.м.н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руководитель Центра поведенческой неврологии Института мозга человека им. Н.П. Бехтеревой - сделал доклад на тему «СДВГ- взгляд врача».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260648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научно-практическая конференция с международным участием «Воспитание семейных ценностей: партнерство семьи, школы и общества»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63" y="3229575"/>
            <a:ext cx="2602632" cy="173680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63" y="1734960"/>
            <a:ext cx="2602632" cy="14013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152924"/>
            <a:ext cx="2602632" cy="15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1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1296" y="-4528"/>
            <a:ext cx="7283152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Специалистами образовательных организаций были подготовлены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выступления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124744"/>
            <a:ext cx="8496944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Лявданская Виктория Юрьевна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педагог-психолог ГБОУ №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представила «Рекомендации педагога-психолога по взаимодействию учителей и родителей с 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гиперактивным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ребенком». </a:t>
            </a:r>
            <a:endParaRPr lang="ru-RU" sz="17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Жилина Ольга Владимировна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 ГБОУ №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482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осветила тему «Роль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педагога как важная составляющая процесса обучения для детей с особыми образовательными потребностями была освещена в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выступлении. </a:t>
            </a:r>
          </a:p>
          <a:p>
            <a:pPr algn="just"/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Баринова Татьяна Ивановна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начальных классов ГБОУ №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453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им. Сергея Жукова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«Актуальные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рекомендации педагога родителям детей с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СДВГ» </a:t>
            </a:r>
          </a:p>
          <a:p>
            <a:pPr algn="just"/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Клюквина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Лариса </a:t>
            </a:r>
            <a:r>
              <a:rPr lang="ru-RU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Адилевна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учитель начальных классов ГБОУ Лицей №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рассказала о специфике работы учителя с детьми с СДВГ в 3-ем классе. </a:t>
            </a:r>
            <a:endParaRPr lang="ru-RU" sz="17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Полинская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Наталия Федоровна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№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558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Социально-психологическая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обучающихся 7-х - 9-х классов (из опыта работы социального педагога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</a:p>
          <a:p>
            <a:pPr algn="just"/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Цветков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Валерий Викторович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педагог-психолог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 ДО ЦППМСП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Выборгского района Санкт-Петербурга, осветил вопросы психологического сопровождения детей с СДВГ. В докладе рассматривались технология, специфика, результативность. </a:t>
            </a:r>
          </a:p>
          <a:p>
            <a:pPr algn="just"/>
            <a:r>
              <a:rPr lang="ru-RU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Пырьев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Евгений Александрович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к.пс.н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педагог-психолог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 ДО ЦППМСП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Выборгского района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«Комплексный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в организации условий образовательного процесса для обучающихся с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СДВГ» .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63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772816"/>
            <a:ext cx="831641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10383" y="404664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Публикации исполнителей ОЭР: доклады, статьи, методические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разработки на портале </a:t>
            </a:r>
            <a:r>
              <a:rPr lang="en-US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rosprosvet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lang="en-US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ru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076" name="Picture 4" descr="C:\Users\административный\Desktop\edoc-пуб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85" y="1394781"/>
            <a:ext cx="2562255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административный\Desktop\Пырьев.Благод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65" y="1384329"/>
            <a:ext cx="231948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административный\Desktop\edocК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042097"/>
            <a:ext cx="223988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административный\Desktop\Пырьев.Эм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064484"/>
            <a:ext cx="2208231" cy="312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91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5148064" y="2636912"/>
            <a:ext cx="3835152" cy="372601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информационном ресурсе «Навигатор» размещены: материалы для педагогов и родителей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«Комплекс упражнений»,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разработанный специалистами </a:t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ГБУ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ЦППМСП 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Выборгского района 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СПБ»</a:t>
            </a: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810" y="1916832"/>
            <a:ext cx="456223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11560" y="47667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наполнение «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Навигатора»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созданию условий для обучения детей с СДВГ в образовательном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56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4427985" y="1700808"/>
            <a:ext cx="4320480" cy="47525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039717" cy="4752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2270" y="332656"/>
            <a:ext cx="81861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наполнение «Навигатора» по созданию условий для обучения детей с СДВГ в образовательном процессе</a:t>
            </a:r>
          </a:p>
        </p:txBody>
      </p:sp>
    </p:spTree>
    <p:extLst>
      <p:ext uri="{BB962C8B-B14F-4D97-AF65-F5344CB8AC3E}">
        <p14:creationId xmlns:p14="http://schemas.microsoft.com/office/powerpoint/2010/main" val="199053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739</TotalTime>
  <Words>1455</Words>
  <Application>Microsoft Office PowerPoint</Application>
  <PresentationFormat>Экран (4:3)</PresentationFormat>
  <Paragraphs>100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 Повышение квалификации педагогов Выборгского района </vt:lpstr>
      <vt:lpstr>    Повышение квалификации педагогов Выборгского района</vt:lpstr>
      <vt:lpstr> </vt:lpstr>
      <vt:lpstr>Презентация PowerPoint</vt:lpstr>
      <vt:lpstr>Распределение по возрастам</vt:lpstr>
      <vt:lpstr>Презентация PowerPoint</vt:lpstr>
      <vt:lpstr>  </vt:lpstr>
      <vt:lpstr>  </vt:lpstr>
      <vt:lpstr>Участие в VIII Межрегиональной (с международным участием) научно-практической конференции «На пути к школе здоровья: потенциал цифрового образования»</vt:lpstr>
      <vt:lpstr> </vt:lpstr>
      <vt:lpstr>Специалистами образовательных организаций были подготовлены  выступления</vt:lpstr>
      <vt:lpstr>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административный</dc:creator>
  <cp:lastModifiedBy>административный</cp:lastModifiedBy>
  <cp:revision>64</cp:revision>
  <cp:lastPrinted>2019-11-26T12:05:52Z</cp:lastPrinted>
  <dcterms:created xsi:type="dcterms:W3CDTF">2019-11-21T14:04:42Z</dcterms:created>
  <dcterms:modified xsi:type="dcterms:W3CDTF">2019-11-26T14:49:54Z</dcterms:modified>
</cp:coreProperties>
</file>