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handoutMasterIdLst>
    <p:handoutMasterId r:id="rId13"/>
  </p:handoutMasterIdLst>
  <p:sldIdLst>
    <p:sldId id="331" r:id="rId3"/>
    <p:sldId id="332" r:id="rId4"/>
    <p:sldId id="340" r:id="rId5"/>
    <p:sldId id="337" r:id="rId6"/>
    <p:sldId id="339" r:id="rId7"/>
    <p:sldId id="341" r:id="rId8"/>
    <p:sldId id="342" r:id="rId9"/>
    <p:sldId id="343" r:id="rId10"/>
    <p:sldId id="261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93F4"/>
    <a:srgbClr val="A3D8EB"/>
    <a:srgbClr val="93E7FB"/>
    <a:srgbClr val="6EF2B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60"/>
  </p:normalViewPr>
  <p:slideViewPr>
    <p:cSldViewPr>
      <p:cViewPr>
        <p:scale>
          <a:sx n="100" d="100"/>
          <a:sy n="100" d="100"/>
        </p:scale>
        <p:origin x="-1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E8CEF9-9EA5-4736-87F8-BB3FB22562D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B513D8-1F31-4B9B-8077-17A8B968979A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Метод</a:t>
          </a:r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, обеспечивающий создание условий для принятия субъектом развития оптимальных решений в различных ситуациях жизненного выбора. 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80F5E65E-7768-4ADC-95F4-40360F258A89}" type="parTrans" cxnId="{9462775B-4118-4984-8BCE-6BA782CC0B8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10A791-FE34-4414-857E-60EB09865059}" type="sibTrans" cxnId="{9462775B-4118-4984-8BCE-6BA782CC0B8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AB998CB-0E07-4475-BDB9-ACCB68FAED61}">
      <dgm:prSet phldrT="[Текст]"/>
      <dgm:spPr>
        <a:solidFill>
          <a:schemeClr val="accent4"/>
        </a:solidFill>
      </dgm:spPr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Процесс</a:t>
          </a:r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 – совокупность последовательных действий, позволяющих субъекту определиться с принятием решения и нести  ответственность за реализацию решения.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ACCD3756-7B72-4DA0-BAEE-E3B90132A16D}" type="parTrans" cxnId="{59824CFA-2A10-46EA-A0B0-63230C02B1D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C53F3DC-4EB5-4C51-AEEB-72E3D428ACA2}" type="sibTrans" cxnId="{59824CFA-2A10-46EA-A0B0-63230C02B1D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E1F33C3-FB71-4033-BBF2-8E934069DB9D}">
      <dgm:prSet phldrT="[Текст]"/>
      <dgm:spPr>
        <a:solidFill>
          <a:schemeClr val="accent5"/>
        </a:solidFill>
      </dgm:spPr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Служба</a:t>
          </a:r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 – объединение специалистов разного профиля, осуществляющих процесс сопровождения.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46FC55D1-91E0-4C53-B92E-5CD02F216DFC}" type="parTrans" cxnId="{4E1F5BB7-3DA7-4703-9004-58912BBF209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342A363-E772-401B-A3CD-9D97669A7103}" type="sibTrans" cxnId="{4E1F5BB7-3DA7-4703-9004-58912BBF209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3E893D-60DE-42CA-A56B-DA1536C494EE}" type="pres">
      <dgm:prSet presAssocID="{41E8CEF9-9EA5-4736-87F8-BB3FB22562D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497A15-C442-42F5-81FE-DFBC6B73157F}" type="pres">
      <dgm:prSet presAssocID="{5FB513D8-1F31-4B9B-8077-17A8B968979A}" presName="comp" presStyleCnt="0"/>
      <dgm:spPr/>
    </dgm:pt>
    <dgm:pt modelId="{BA9D3FBE-09C5-4DF0-A81B-71E6A2DECFF6}" type="pres">
      <dgm:prSet presAssocID="{5FB513D8-1F31-4B9B-8077-17A8B968979A}" presName="box" presStyleLbl="node1" presStyleIdx="0" presStyleCnt="3"/>
      <dgm:spPr/>
      <dgm:t>
        <a:bodyPr/>
        <a:lstStyle/>
        <a:p>
          <a:endParaRPr lang="ru-RU"/>
        </a:p>
      </dgm:t>
    </dgm:pt>
    <dgm:pt modelId="{8BD275D4-5A59-43F8-845C-8C5E0B4C8322}" type="pres">
      <dgm:prSet presAssocID="{5FB513D8-1F31-4B9B-8077-17A8B968979A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  <dgm:t>
        <a:bodyPr/>
        <a:lstStyle/>
        <a:p>
          <a:endParaRPr lang="ru-RU"/>
        </a:p>
      </dgm:t>
    </dgm:pt>
    <dgm:pt modelId="{721F7D34-C4A5-478D-AB88-75B3CACA7568}" type="pres">
      <dgm:prSet presAssocID="{5FB513D8-1F31-4B9B-8077-17A8B968979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7E6CCC-2BCE-4DFF-84B1-D4003596350D}" type="pres">
      <dgm:prSet presAssocID="{7A10A791-FE34-4414-857E-60EB09865059}" presName="spacer" presStyleCnt="0"/>
      <dgm:spPr/>
    </dgm:pt>
    <dgm:pt modelId="{FD99C892-7C40-4946-97D2-351BA0F9F82F}" type="pres">
      <dgm:prSet presAssocID="{DAB998CB-0E07-4475-BDB9-ACCB68FAED61}" presName="comp" presStyleCnt="0"/>
      <dgm:spPr/>
    </dgm:pt>
    <dgm:pt modelId="{110093F9-4E79-4C4C-BF81-E862FD95BD0F}" type="pres">
      <dgm:prSet presAssocID="{DAB998CB-0E07-4475-BDB9-ACCB68FAED61}" presName="box" presStyleLbl="node1" presStyleIdx="1" presStyleCnt="3"/>
      <dgm:spPr/>
      <dgm:t>
        <a:bodyPr/>
        <a:lstStyle/>
        <a:p>
          <a:endParaRPr lang="ru-RU"/>
        </a:p>
      </dgm:t>
    </dgm:pt>
    <dgm:pt modelId="{1E1515A2-B061-4C62-BD0C-17CB139D2965}" type="pres">
      <dgm:prSet presAssocID="{DAB998CB-0E07-4475-BDB9-ACCB68FAED61}" presName="img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ru-RU"/>
        </a:p>
      </dgm:t>
    </dgm:pt>
    <dgm:pt modelId="{9C72E878-69B0-4A72-98A2-D00EC27136B3}" type="pres">
      <dgm:prSet presAssocID="{DAB998CB-0E07-4475-BDB9-ACCB68FAED6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29CB8F-178E-4B7D-8E6E-38E0495CD349}" type="pres">
      <dgm:prSet presAssocID="{6C53F3DC-4EB5-4C51-AEEB-72E3D428ACA2}" presName="spacer" presStyleCnt="0"/>
      <dgm:spPr/>
    </dgm:pt>
    <dgm:pt modelId="{A89EB4AD-5E7A-4F4E-8B54-A75050F82A30}" type="pres">
      <dgm:prSet presAssocID="{FE1F33C3-FB71-4033-BBF2-8E934069DB9D}" presName="comp" presStyleCnt="0"/>
      <dgm:spPr/>
    </dgm:pt>
    <dgm:pt modelId="{5B641A95-D0B4-458A-8474-5FBACD58E934}" type="pres">
      <dgm:prSet presAssocID="{FE1F33C3-FB71-4033-BBF2-8E934069DB9D}" presName="box" presStyleLbl="node1" presStyleIdx="2" presStyleCnt="3"/>
      <dgm:spPr/>
      <dgm:t>
        <a:bodyPr/>
        <a:lstStyle/>
        <a:p>
          <a:endParaRPr lang="ru-RU"/>
        </a:p>
      </dgm:t>
    </dgm:pt>
    <dgm:pt modelId="{14C87A52-3816-4993-BC06-C2DEB299FE68}" type="pres">
      <dgm:prSet presAssocID="{FE1F33C3-FB71-4033-BBF2-8E934069DB9D}" presName="img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ru-RU"/>
        </a:p>
      </dgm:t>
    </dgm:pt>
    <dgm:pt modelId="{66093647-E13D-4387-A706-EF19621302EC}" type="pres">
      <dgm:prSet presAssocID="{FE1F33C3-FB71-4033-BBF2-8E934069DB9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2775B-4118-4984-8BCE-6BA782CC0B80}" srcId="{41E8CEF9-9EA5-4736-87F8-BB3FB22562D3}" destId="{5FB513D8-1F31-4B9B-8077-17A8B968979A}" srcOrd="0" destOrd="0" parTransId="{80F5E65E-7768-4ADC-95F4-40360F258A89}" sibTransId="{7A10A791-FE34-4414-857E-60EB09865059}"/>
    <dgm:cxn modelId="{1FF80F99-6BBF-4124-8EA5-EBA4D32276A8}" type="presOf" srcId="{5FB513D8-1F31-4B9B-8077-17A8B968979A}" destId="{721F7D34-C4A5-478D-AB88-75B3CACA7568}" srcOrd="1" destOrd="0" presId="urn:microsoft.com/office/officeart/2005/8/layout/vList4"/>
    <dgm:cxn modelId="{ABF4382B-419B-4A41-947A-FF762E1B2990}" type="presOf" srcId="{FE1F33C3-FB71-4033-BBF2-8E934069DB9D}" destId="{66093647-E13D-4387-A706-EF19621302EC}" srcOrd="1" destOrd="0" presId="urn:microsoft.com/office/officeart/2005/8/layout/vList4"/>
    <dgm:cxn modelId="{0C335E0A-DC20-47DD-A704-11ED65114AE4}" type="presOf" srcId="{FE1F33C3-FB71-4033-BBF2-8E934069DB9D}" destId="{5B641A95-D0B4-458A-8474-5FBACD58E934}" srcOrd="0" destOrd="0" presId="urn:microsoft.com/office/officeart/2005/8/layout/vList4"/>
    <dgm:cxn modelId="{4E1F5BB7-3DA7-4703-9004-58912BBF209C}" srcId="{41E8CEF9-9EA5-4736-87F8-BB3FB22562D3}" destId="{FE1F33C3-FB71-4033-BBF2-8E934069DB9D}" srcOrd="2" destOrd="0" parTransId="{46FC55D1-91E0-4C53-B92E-5CD02F216DFC}" sibTransId="{1342A363-E772-401B-A3CD-9D97669A7103}"/>
    <dgm:cxn modelId="{36CDBAE1-7711-4272-AEE8-62908C43A2B9}" type="presOf" srcId="{DAB998CB-0E07-4475-BDB9-ACCB68FAED61}" destId="{9C72E878-69B0-4A72-98A2-D00EC27136B3}" srcOrd="1" destOrd="0" presId="urn:microsoft.com/office/officeart/2005/8/layout/vList4"/>
    <dgm:cxn modelId="{E15F7255-080A-4657-916B-D542A6FD2E86}" type="presOf" srcId="{DAB998CB-0E07-4475-BDB9-ACCB68FAED61}" destId="{110093F9-4E79-4C4C-BF81-E862FD95BD0F}" srcOrd="0" destOrd="0" presId="urn:microsoft.com/office/officeart/2005/8/layout/vList4"/>
    <dgm:cxn modelId="{68F3C341-7535-4CDC-98BA-45E76462D166}" type="presOf" srcId="{5FB513D8-1F31-4B9B-8077-17A8B968979A}" destId="{BA9D3FBE-09C5-4DF0-A81B-71E6A2DECFF6}" srcOrd="0" destOrd="0" presId="urn:microsoft.com/office/officeart/2005/8/layout/vList4"/>
    <dgm:cxn modelId="{2A8693D6-41BE-4B10-AB3B-5BA3478CECE9}" type="presOf" srcId="{41E8CEF9-9EA5-4736-87F8-BB3FB22562D3}" destId="{7A3E893D-60DE-42CA-A56B-DA1536C494EE}" srcOrd="0" destOrd="0" presId="urn:microsoft.com/office/officeart/2005/8/layout/vList4"/>
    <dgm:cxn modelId="{59824CFA-2A10-46EA-A0B0-63230C02B1DC}" srcId="{41E8CEF9-9EA5-4736-87F8-BB3FB22562D3}" destId="{DAB998CB-0E07-4475-BDB9-ACCB68FAED61}" srcOrd="1" destOrd="0" parTransId="{ACCD3756-7B72-4DA0-BAEE-E3B90132A16D}" sibTransId="{6C53F3DC-4EB5-4C51-AEEB-72E3D428ACA2}"/>
    <dgm:cxn modelId="{E43FE8DE-0C14-461B-98A2-E5B5703A2403}" type="presParOf" srcId="{7A3E893D-60DE-42CA-A56B-DA1536C494EE}" destId="{A9497A15-C442-42F5-81FE-DFBC6B73157F}" srcOrd="0" destOrd="0" presId="urn:microsoft.com/office/officeart/2005/8/layout/vList4"/>
    <dgm:cxn modelId="{C545444A-2A19-45D4-A379-CF09E11724E6}" type="presParOf" srcId="{A9497A15-C442-42F5-81FE-DFBC6B73157F}" destId="{BA9D3FBE-09C5-4DF0-A81B-71E6A2DECFF6}" srcOrd="0" destOrd="0" presId="urn:microsoft.com/office/officeart/2005/8/layout/vList4"/>
    <dgm:cxn modelId="{4CB7AA37-A4C9-4A62-9BBB-C1A7A9B56F55}" type="presParOf" srcId="{A9497A15-C442-42F5-81FE-DFBC6B73157F}" destId="{8BD275D4-5A59-43F8-845C-8C5E0B4C8322}" srcOrd="1" destOrd="0" presId="urn:microsoft.com/office/officeart/2005/8/layout/vList4"/>
    <dgm:cxn modelId="{EB945894-EFC3-4382-B6CD-3CA649D4880E}" type="presParOf" srcId="{A9497A15-C442-42F5-81FE-DFBC6B73157F}" destId="{721F7D34-C4A5-478D-AB88-75B3CACA7568}" srcOrd="2" destOrd="0" presId="urn:microsoft.com/office/officeart/2005/8/layout/vList4"/>
    <dgm:cxn modelId="{28CBB7A5-1251-4515-A796-A04A1B30F46E}" type="presParOf" srcId="{7A3E893D-60DE-42CA-A56B-DA1536C494EE}" destId="{897E6CCC-2BCE-4DFF-84B1-D4003596350D}" srcOrd="1" destOrd="0" presId="urn:microsoft.com/office/officeart/2005/8/layout/vList4"/>
    <dgm:cxn modelId="{38C3D394-FFD9-4901-A3A1-D3CC41FC062B}" type="presParOf" srcId="{7A3E893D-60DE-42CA-A56B-DA1536C494EE}" destId="{FD99C892-7C40-4946-97D2-351BA0F9F82F}" srcOrd="2" destOrd="0" presId="urn:microsoft.com/office/officeart/2005/8/layout/vList4"/>
    <dgm:cxn modelId="{A8F3E190-9728-47C6-91F2-FF9F2FD3E568}" type="presParOf" srcId="{FD99C892-7C40-4946-97D2-351BA0F9F82F}" destId="{110093F9-4E79-4C4C-BF81-E862FD95BD0F}" srcOrd="0" destOrd="0" presId="urn:microsoft.com/office/officeart/2005/8/layout/vList4"/>
    <dgm:cxn modelId="{63DFB790-EF0E-49DC-89F8-2F2F6B3C49CD}" type="presParOf" srcId="{FD99C892-7C40-4946-97D2-351BA0F9F82F}" destId="{1E1515A2-B061-4C62-BD0C-17CB139D2965}" srcOrd="1" destOrd="0" presId="urn:microsoft.com/office/officeart/2005/8/layout/vList4"/>
    <dgm:cxn modelId="{B527F50F-C9B2-462E-A19E-D2BD14DBB8B2}" type="presParOf" srcId="{FD99C892-7C40-4946-97D2-351BA0F9F82F}" destId="{9C72E878-69B0-4A72-98A2-D00EC27136B3}" srcOrd="2" destOrd="0" presId="urn:microsoft.com/office/officeart/2005/8/layout/vList4"/>
    <dgm:cxn modelId="{B40B5E4D-C299-43ED-B9BA-DFE282AF1C53}" type="presParOf" srcId="{7A3E893D-60DE-42CA-A56B-DA1536C494EE}" destId="{3929CB8F-178E-4B7D-8E6E-38E0495CD349}" srcOrd="3" destOrd="0" presId="urn:microsoft.com/office/officeart/2005/8/layout/vList4"/>
    <dgm:cxn modelId="{808EF458-AC47-4039-ADFB-14A12F036F46}" type="presParOf" srcId="{7A3E893D-60DE-42CA-A56B-DA1536C494EE}" destId="{A89EB4AD-5E7A-4F4E-8B54-A75050F82A30}" srcOrd="4" destOrd="0" presId="urn:microsoft.com/office/officeart/2005/8/layout/vList4"/>
    <dgm:cxn modelId="{E2DA1717-FBB3-4F00-8C70-5BAB444CBCFD}" type="presParOf" srcId="{A89EB4AD-5E7A-4F4E-8B54-A75050F82A30}" destId="{5B641A95-D0B4-458A-8474-5FBACD58E934}" srcOrd="0" destOrd="0" presId="urn:microsoft.com/office/officeart/2005/8/layout/vList4"/>
    <dgm:cxn modelId="{5325C426-8920-41EE-914E-6054A9F919A6}" type="presParOf" srcId="{A89EB4AD-5E7A-4F4E-8B54-A75050F82A30}" destId="{14C87A52-3816-4993-BC06-C2DEB299FE68}" srcOrd="1" destOrd="0" presId="urn:microsoft.com/office/officeart/2005/8/layout/vList4"/>
    <dgm:cxn modelId="{902E52E0-7221-4C76-ACB7-6E0ED2542C97}" type="presParOf" srcId="{A89EB4AD-5E7A-4F4E-8B54-A75050F82A30}" destId="{66093647-E13D-4387-A706-EF19621302E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A5D762-1AE8-4559-9273-D01F2331BB27}" type="doc">
      <dgm:prSet loTypeId="urn:microsoft.com/office/officeart/2008/layout/AlternatingHexagons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C65F05-7D91-4ECA-8BA8-A701D2052D7B}">
      <dgm:prSet phldrT="[Текст]" custT="1"/>
      <dgm:spPr>
        <a:solidFill>
          <a:schemeClr val="accent2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50000"/>
                </a:schemeClr>
              </a:solidFill>
            </a:rPr>
            <a:t>Комплекс упражнений</a:t>
          </a:r>
          <a:endParaRPr lang="ru-RU" sz="1200" b="1" dirty="0">
            <a:solidFill>
              <a:schemeClr val="accent6">
                <a:lumMod val="50000"/>
              </a:schemeClr>
            </a:solidFill>
          </a:endParaRPr>
        </a:p>
      </dgm:t>
    </dgm:pt>
    <dgm:pt modelId="{C4D6558E-EBCC-405E-A9BD-6D0F14A85F57}" type="parTrans" cxnId="{E7F9354D-623F-4AEB-A90D-CDDD1B4CAF81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1110EC3E-B2F5-44B3-8A7F-F6E7CD8015F4}" type="sibTrans" cxnId="{E7F9354D-623F-4AEB-A90D-CDDD1B4CAF81}">
      <dgm:prSet custT="1"/>
      <dgm:spPr>
        <a:solidFill>
          <a:schemeClr val="accent2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50000"/>
                </a:schemeClr>
              </a:solidFill>
            </a:rPr>
            <a:t>Методическая копилка</a:t>
          </a:r>
          <a:endParaRPr lang="ru-RU" sz="1200" b="1" dirty="0">
            <a:solidFill>
              <a:schemeClr val="accent6">
                <a:lumMod val="50000"/>
              </a:schemeClr>
            </a:solidFill>
          </a:endParaRPr>
        </a:p>
      </dgm:t>
    </dgm:pt>
    <dgm:pt modelId="{9B4D4BF2-FAE7-4263-892B-59F3253DE2C6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Педагогический блок</a:t>
          </a:r>
          <a:endParaRPr lang="ru-RU" sz="1400" b="1" dirty="0">
            <a:solidFill>
              <a:schemeClr val="accent6">
                <a:lumMod val="50000"/>
              </a:schemeClr>
            </a:solidFill>
          </a:endParaRPr>
        </a:p>
      </dgm:t>
    </dgm:pt>
    <dgm:pt modelId="{4287804D-B7D8-40E1-B27C-83B330E02BED}" type="parTrans" cxnId="{C36A192C-E02F-4C09-8DEC-C1E53EE1992F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437AFB47-3B07-4967-B19D-CF7D78A21AE8}" type="sibTrans" cxnId="{C36A192C-E02F-4C09-8DEC-C1E53EE1992F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F2E45F90-4A8C-4E6D-AFCE-7331E4B59EBF}">
      <dgm:prSet phldrT="[Текст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50000"/>
                </a:schemeClr>
              </a:solidFill>
            </a:rPr>
            <a:t>Советы врача</a:t>
          </a:r>
          <a:endParaRPr lang="ru-RU" sz="1200" b="1" dirty="0">
            <a:solidFill>
              <a:schemeClr val="accent6">
                <a:lumMod val="50000"/>
              </a:schemeClr>
            </a:solidFill>
          </a:endParaRPr>
        </a:p>
      </dgm:t>
    </dgm:pt>
    <dgm:pt modelId="{624F51B8-EED6-47B9-9031-D876C82F35C2}" type="parTrans" cxnId="{EA5F23B2-5EFC-4A2F-A89F-822DBD897B2D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ED5BB7D0-0E26-4750-BF9A-B7158094884D}" type="sibTrans" cxnId="{EA5F23B2-5EFC-4A2F-A89F-822DBD897B2D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050" b="1" dirty="0" smtClean="0">
              <a:solidFill>
                <a:schemeClr val="accent6">
                  <a:lumMod val="50000"/>
                </a:schemeClr>
              </a:solidFill>
            </a:rPr>
            <a:t>Здоровье-сберегающие технологии</a:t>
          </a:r>
          <a:endParaRPr lang="ru-RU" sz="1050" b="1" dirty="0">
            <a:solidFill>
              <a:schemeClr val="accent6">
                <a:lumMod val="50000"/>
              </a:schemeClr>
            </a:solidFill>
          </a:endParaRPr>
        </a:p>
      </dgm:t>
    </dgm:pt>
    <dgm:pt modelId="{348CDFBD-9EFA-4A31-AB1F-2C3861552277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Медицинский блок</a:t>
          </a:r>
          <a:endParaRPr lang="ru-RU" sz="1400" b="1" dirty="0">
            <a:solidFill>
              <a:schemeClr val="accent6">
                <a:lumMod val="50000"/>
              </a:schemeClr>
            </a:solidFill>
          </a:endParaRPr>
        </a:p>
      </dgm:t>
    </dgm:pt>
    <dgm:pt modelId="{9460BCEC-7C97-4B0C-8C0A-E5DB10F0CEC8}" type="parTrans" cxnId="{7BB06E53-DA9B-4D86-8A00-A1F6D874538A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1A881664-3CBD-4A03-9747-6729D8776D9E}" type="sibTrans" cxnId="{7BB06E53-DA9B-4D86-8A00-A1F6D874538A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52432614-FA45-46F0-8E75-203911713A61}">
      <dgm:prSet phldrT="[Текст]" custT="1"/>
      <dgm:spPr>
        <a:solidFill>
          <a:schemeClr val="accent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50000"/>
                </a:schemeClr>
              </a:solidFill>
            </a:rPr>
            <a:t>Комплекс упражнений</a:t>
          </a:r>
          <a:endParaRPr lang="ru-RU" sz="1200" b="1" dirty="0">
            <a:solidFill>
              <a:schemeClr val="accent6">
                <a:lumMod val="50000"/>
              </a:schemeClr>
            </a:solidFill>
          </a:endParaRPr>
        </a:p>
      </dgm:t>
    </dgm:pt>
    <dgm:pt modelId="{6C918BEA-50D3-44F8-A5D8-9E0252E7B212}" type="parTrans" cxnId="{C484823D-E39C-4A76-8A04-D49F0E4A82A2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512483FA-603E-4D94-A68F-D76E9F1372C3}" type="sibTrans" cxnId="{C484823D-E39C-4A76-8A04-D49F0E4A82A2}">
      <dgm:prSet custT="1"/>
      <dgm:spPr>
        <a:solidFill>
          <a:schemeClr val="accent6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50000"/>
                </a:schemeClr>
              </a:solidFill>
            </a:rPr>
            <a:t>Маркеры СДВГ</a:t>
          </a:r>
          <a:endParaRPr lang="ru-RU" sz="1200" b="1" dirty="0">
            <a:solidFill>
              <a:schemeClr val="accent6">
                <a:lumMod val="50000"/>
              </a:schemeClr>
            </a:solidFill>
          </a:endParaRPr>
        </a:p>
      </dgm:t>
    </dgm:pt>
    <dgm:pt modelId="{2372C69C-C439-441E-B7B3-87DAC5915773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Психологический блок</a:t>
          </a:r>
          <a:endParaRPr lang="ru-RU" sz="1400" b="1" dirty="0">
            <a:solidFill>
              <a:schemeClr val="accent6">
                <a:lumMod val="50000"/>
              </a:schemeClr>
            </a:solidFill>
          </a:endParaRPr>
        </a:p>
      </dgm:t>
    </dgm:pt>
    <dgm:pt modelId="{999BE47B-76B6-4E07-B58B-AE5995731E2A}" type="parTrans" cxnId="{69EBECAC-C3AE-4237-A2FA-6C044EAB1C61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4E2C7C9E-90E8-46A7-B76E-4067E786AEA0}" type="sibTrans" cxnId="{69EBECAC-C3AE-4237-A2FA-6C044EAB1C61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67DE6222-1DBE-4854-B006-C890A0EEF8AF}">
      <dgm:prSet phldrT="[Текст]" custT="1"/>
      <dgm:spPr/>
      <dgm:t>
        <a:bodyPr/>
        <a:lstStyle/>
        <a:p>
          <a:pPr algn="ctr"/>
          <a:endParaRPr lang="ru-RU" sz="1400" b="1" dirty="0">
            <a:solidFill>
              <a:schemeClr val="accent6">
                <a:lumMod val="50000"/>
              </a:schemeClr>
            </a:solidFill>
          </a:endParaRPr>
        </a:p>
      </dgm:t>
    </dgm:pt>
    <dgm:pt modelId="{39E22D36-DC26-4EDB-98F1-C0AAC9D3BD24}" type="parTrans" cxnId="{F64C07AA-E253-4F8B-88DF-C1F81EA8CE7D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2ADF658F-955C-49DD-81F8-0CDC34BA9211}" type="sibTrans" cxnId="{F64C07AA-E253-4F8B-88DF-C1F81EA8CE7D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81CDDE50-B350-4C76-AF65-B5F91C4A4D71}">
      <dgm:prSet custT="1"/>
      <dgm:spPr>
        <a:solidFill>
          <a:schemeClr val="tx2">
            <a:lumMod val="60000"/>
            <a:lumOff val="40000"/>
          </a:schemeClr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50000"/>
                </a:schemeClr>
              </a:solidFill>
            </a:rPr>
            <a:t>Советы родителям</a:t>
          </a:r>
          <a:endParaRPr lang="ru-RU" sz="1200" b="1" dirty="0">
            <a:solidFill>
              <a:schemeClr val="accent6">
                <a:lumMod val="50000"/>
              </a:schemeClr>
            </a:solidFill>
          </a:endParaRPr>
        </a:p>
      </dgm:t>
    </dgm:pt>
    <dgm:pt modelId="{63046D01-AE0D-41E7-973F-E97EF22F1687}" type="parTrans" cxnId="{7868869F-63BC-4B6C-B5ED-94B0B6AB3A7D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D8554B66-B51D-4B1C-82D6-7382A7A75576}" type="sibTrans" cxnId="{7868869F-63BC-4B6C-B5ED-94B0B6AB3A7D}">
      <dgm:prSet custT="1"/>
      <dgm:spPr>
        <a:solidFill>
          <a:schemeClr val="tx2">
            <a:lumMod val="60000"/>
            <a:lumOff val="40000"/>
          </a:schemeClr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ru-RU" sz="1200" b="1" dirty="0" smtClean="0">
              <a:solidFill>
                <a:schemeClr val="accent6">
                  <a:lumMod val="50000"/>
                </a:schemeClr>
              </a:solidFill>
            </a:rPr>
            <a:t>Адресная помощь</a:t>
          </a:r>
          <a:endParaRPr lang="ru-RU" sz="1200" b="1" dirty="0">
            <a:solidFill>
              <a:schemeClr val="accent6">
                <a:lumMod val="50000"/>
              </a:schemeClr>
            </a:solidFill>
          </a:endParaRPr>
        </a:p>
      </dgm:t>
    </dgm:pt>
    <dgm:pt modelId="{D2E96412-D281-465F-A67B-A8574534A0F9}">
      <dgm:prSet custT="1"/>
      <dgm:spPr/>
      <dgm:t>
        <a:bodyPr/>
        <a:lstStyle/>
        <a:p>
          <a:pPr algn="ctr"/>
          <a:endParaRPr lang="ru-RU" sz="1400" b="1">
            <a:solidFill>
              <a:schemeClr val="accent6">
                <a:lumMod val="50000"/>
              </a:schemeClr>
            </a:solidFill>
          </a:endParaRPr>
        </a:p>
      </dgm:t>
    </dgm:pt>
    <dgm:pt modelId="{D90DDC50-EC7C-490E-B2BA-DE0F76608BD1}" type="parTrans" cxnId="{A8F4F5E5-71DA-457A-A42A-E77B4F0452C6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54139CB4-6409-4DFA-8DC5-045D8885D485}" type="sibTrans" cxnId="{A8F4F5E5-71DA-457A-A42A-E77B4F0452C6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015F2CBB-CA2E-4AD7-BE0D-BA07CB41C7DD}">
      <dgm:prSet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Родительский блок</a:t>
          </a:r>
          <a:endParaRPr lang="ru-RU" sz="1400" b="1" dirty="0">
            <a:solidFill>
              <a:schemeClr val="accent6">
                <a:lumMod val="50000"/>
              </a:schemeClr>
            </a:solidFill>
          </a:endParaRPr>
        </a:p>
      </dgm:t>
    </dgm:pt>
    <dgm:pt modelId="{D2983B51-B1D2-486C-BA63-737D6AC1F0D1}" type="parTrans" cxnId="{DD9C5D46-477B-465E-9A64-E66F2684A38E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A0B03D84-03AA-4208-B926-E0439C6BF66F}" type="sibTrans" cxnId="{DD9C5D46-477B-465E-9A64-E66F2684A38E}">
      <dgm:prSet/>
      <dgm:spPr/>
      <dgm:t>
        <a:bodyPr/>
        <a:lstStyle/>
        <a:p>
          <a:endParaRPr lang="ru-RU" sz="1200" b="1">
            <a:solidFill>
              <a:schemeClr val="accent6">
                <a:lumMod val="50000"/>
              </a:schemeClr>
            </a:solidFill>
          </a:endParaRPr>
        </a:p>
      </dgm:t>
    </dgm:pt>
    <dgm:pt modelId="{7C201ECE-AB7A-43E9-BA1A-A209AFDA512B}" type="pres">
      <dgm:prSet presAssocID="{91A5D762-1AE8-4559-9273-D01F2331BB27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C4F259F-3BFB-40AD-8A99-46428B82E526}" type="pres">
      <dgm:prSet presAssocID="{C4C65F05-7D91-4ECA-8BA8-A701D2052D7B}" presName="composite" presStyleCnt="0"/>
      <dgm:spPr/>
    </dgm:pt>
    <dgm:pt modelId="{A441C0B8-6545-40CC-9F70-7079CCB538A0}" type="pres">
      <dgm:prSet presAssocID="{C4C65F05-7D91-4ECA-8BA8-A701D2052D7B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D7773D-6061-477B-B956-AD59B89B8B14}" type="pres">
      <dgm:prSet presAssocID="{C4C65F05-7D91-4ECA-8BA8-A701D2052D7B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9917C-CDA0-413E-BA8D-A7DFBAA4B053}" type="pres">
      <dgm:prSet presAssocID="{C4C65F05-7D91-4ECA-8BA8-A701D2052D7B}" presName="BalanceSpacing" presStyleCnt="0"/>
      <dgm:spPr/>
    </dgm:pt>
    <dgm:pt modelId="{A07C04D7-DA6B-465E-867D-FAC7253880AE}" type="pres">
      <dgm:prSet presAssocID="{C4C65F05-7D91-4ECA-8BA8-A701D2052D7B}" presName="BalanceSpacing1" presStyleCnt="0"/>
      <dgm:spPr/>
    </dgm:pt>
    <dgm:pt modelId="{6FD3E081-2BAE-4D87-B09B-4E31ADB7E14B}" type="pres">
      <dgm:prSet presAssocID="{1110EC3E-B2F5-44B3-8A7F-F6E7CD8015F4}" presName="Accent1Text" presStyleLbl="node1" presStyleIdx="1" presStyleCnt="8"/>
      <dgm:spPr/>
      <dgm:t>
        <a:bodyPr/>
        <a:lstStyle/>
        <a:p>
          <a:endParaRPr lang="ru-RU"/>
        </a:p>
      </dgm:t>
    </dgm:pt>
    <dgm:pt modelId="{44B683C6-F01C-4833-8AB1-EB96076E1382}" type="pres">
      <dgm:prSet presAssocID="{1110EC3E-B2F5-44B3-8A7F-F6E7CD8015F4}" presName="spaceBetweenRectangles" presStyleCnt="0"/>
      <dgm:spPr/>
    </dgm:pt>
    <dgm:pt modelId="{7EDE3905-F160-4012-9762-624B3C38449B}" type="pres">
      <dgm:prSet presAssocID="{F2E45F90-4A8C-4E6D-AFCE-7331E4B59EBF}" presName="composite" presStyleCnt="0"/>
      <dgm:spPr/>
    </dgm:pt>
    <dgm:pt modelId="{E128651B-2DC6-419B-A3A3-2B65A3EC48AD}" type="pres">
      <dgm:prSet presAssocID="{F2E45F90-4A8C-4E6D-AFCE-7331E4B59EBF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54D2D8-30C1-4E92-B305-377303FC5D71}" type="pres">
      <dgm:prSet presAssocID="{F2E45F90-4A8C-4E6D-AFCE-7331E4B59EBF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4573A-1982-4E28-B639-777BDAA48BEA}" type="pres">
      <dgm:prSet presAssocID="{F2E45F90-4A8C-4E6D-AFCE-7331E4B59EBF}" presName="BalanceSpacing" presStyleCnt="0"/>
      <dgm:spPr/>
    </dgm:pt>
    <dgm:pt modelId="{4F787B91-72F0-4A79-99D1-978A81361383}" type="pres">
      <dgm:prSet presAssocID="{F2E45F90-4A8C-4E6D-AFCE-7331E4B59EBF}" presName="BalanceSpacing1" presStyleCnt="0"/>
      <dgm:spPr/>
    </dgm:pt>
    <dgm:pt modelId="{52831964-324D-45C2-9BA5-06B076379D5F}" type="pres">
      <dgm:prSet presAssocID="{ED5BB7D0-0E26-4750-BF9A-B7158094884D}" presName="Accent1Text" presStyleLbl="node1" presStyleIdx="3" presStyleCnt="8"/>
      <dgm:spPr/>
      <dgm:t>
        <a:bodyPr/>
        <a:lstStyle/>
        <a:p>
          <a:endParaRPr lang="ru-RU"/>
        </a:p>
      </dgm:t>
    </dgm:pt>
    <dgm:pt modelId="{F4FE2007-891A-4384-AAAF-72FDF094FC42}" type="pres">
      <dgm:prSet presAssocID="{ED5BB7D0-0E26-4750-BF9A-B7158094884D}" presName="spaceBetweenRectangles" presStyleCnt="0"/>
      <dgm:spPr/>
    </dgm:pt>
    <dgm:pt modelId="{FFA07CE6-FF4A-4019-910E-EADBC19B9BE2}" type="pres">
      <dgm:prSet presAssocID="{52432614-FA45-46F0-8E75-203911713A61}" presName="composite" presStyleCnt="0"/>
      <dgm:spPr/>
    </dgm:pt>
    <dgm:pt modelId="{7E74DD10-BF56-44CE-95C9-066B32F05516}" type="pres">
      <dgm:prSet presAssocID="{52432614-FA45-46F0-8E75-203911713A61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EB8BAA-0ABC-48A2-8A1C-F0630E5017C0}" type="pres">
      <dgm:prSet presAssocID="{52432614-FA45-46F0-8E75-203911713A61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C6FA0-713C-403F-A6C4-2C1BF75BE628}" type="pres">
      <dgm:prSet presAssocID="{52432614-FA45-46F0-8E75-203911713A61}" presName="BalanceSpacing" presStyleCnt="0"/>
      <dgm:spPr/>
    </dgm:pt>
    <dgm:pt modelId="{9C5DA215-D82A-43DD-ADEB-0B7B19A6F062}" type="pres">
      <dgm:prSet presAssocID="{52432614-FA45-46F0-8E75-203911713A61}" presName="BalanceSpacing1" presStyleCnt="0"/>
      <dgm:spPr/>
    </dgm:pt>
    <dgm:pt modelId="{052E6111-6C51-4046-BD6A-379E9F39380A}" type="pres">
      <dgm:prSet presAssocID="{512483FA-603E-4D94-A68F-D76E9F1372C3}" presName="Accent1Text" presStyleLbl="node1" presStyleIdx="5" presStyleCnt="8"/>
      <dgm:spPr/>
      <dgm:t>
        <a:bodyPr/>
        <a:lstStyle/>
        <a:p>
          <a:endParaRPr lang="ru-RU"/>
        </a:p>
      </dgm:t>
    </dgm:pt>
    <dgm:pt modelId="{5DCEE380-CF04-4897-B0B5-543726EAB4DB}" type="pres">
      <dgm:prSet presAssocID="{512483FA-603E-4D94-A68F-D76E9F1372C3}" presName="spaceBetweenRectangles" presStyleCnt="0"/>
      <dgm:spPr/>
    </dgm:pt>
    <dgm:pt modelId="{68A72BCC-D88F-4723-9E8B-0608DC496632}" type="pres">
      <dgm:prSet presAssocID="{81CDDE50-B350-4C76-AF65-B5F91C4A4D71}" presName="composite" presStyleCnt="0"/>
      <dgm:spPr/>
    </dgm:pt>
    <dgm:pt modelId="{550C6DD3-878F-4D1C-9D10-6B2B5A476D61}" type="pres">
      <dgm:prSet presAssocID="{81CDDE50-B350-4C76-AF65-B5F91C4A4D71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78ED3-2B74-4AD8-850F-FAB64E00F844}" type="pres">
      <dgm:prSet presAssocID="{81CDDE50-B350-4C76-AF65-B5F91C4A4D71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FCBD6F-AC8D-47F2-8DD4-57B13404B260}" type="pres">
      <dgm:prSet presAssocID="{81CDDE50-B350-4C76-AF65-B5F91C4A4D71}" presName="BalanceSpacing" presStyleCnt="0"/>
      <dgm:spPr/>
    </dgm:pt>
    <dgm:pt modelId="{86BB1BD1-CE8F-44DC-9623-3BC8A2D31E97}" type="pres">
      <dgm:prSet presAssocID="{81CDDE50-B350-4C76-AF65-B5F91C4A4D71}" presName="BalanceSpacing1" presStyleCnt="0"/>
      <dgm:spPr/>
    </dgm:pt>
    <dgm:pt modelId="{43DA8A51-EEF9-4531-8EBA-360953E14BBD}" type="pres">
      <dgm:prSet presAssocID="{D8554B66-B51D-4B1C-82D6-7382A7A75576}" presName="Accent1Text" presStyleLbl="node1" presStyleIdx="7" presStyleCnt="8"/>
      <dgm:spPr/>
      <dgm:t>
        <a:bodyPr/>
        <a:lstStyle/>
        <a:p>
          <a:endParaRPr lang="ru-RU"/>
        </a:p>
      </dgm:t>
    </dgm:pt>
  </dgm:ptLst>
  <dgm:cxnLst>
    <dgm:cxn modelId="{DB24CE3C-6E18-4560-AFD5-62279460594A}" type="presOf" srcId="{512483FA-603E-4D94-A68F-D76E9F1372C3}" destId="{052E6111-6C51-4046-BD6A-379E9F39380A}" srcOrd="0" destOrd="0" presId="urn:microsoft.com/office/officeart/2008/layout/AlternatingHexagons"/>
    <dgm:cxn modelId="{A8F4F5E5-71DA-457A-A42A-E77B4F0452C6}" srcId="{81CDDE50-B350-4C76-AF65-B5F91C4A4D71}" destId="{D2E96412-D281-465F-A67B-A8574534A0F9}" srcOrd="0" destOrd="0" parTransId="{D90DDC50-EC7C-490E-B2BA-DE0F76608BD1}" sibTransId="{54139CB4-6409-4DFA-8DC5-045D8885D485}"/>
    <dgm:cxn modelId="{B0A73DC1-941B-4AB6-A1D2-4D8F6F79C04C}" type="presOf" srcId="{81CDDE50-B350-4C76-AF65-B5F91C4A4D71}" destId="{550C6DD3-878F-4D1C-9D10-6B2B5A476D61}" srcOrd="0" destOrd="0" presId="urn:microsoft.com/office/officeart/2008/layout/AlternatingHexagons"/>
    <dgm:cxn modelId="{66F0690E-376C-4DAC-96DA-7619709ACD82}" type="presOf" srcId="{D8554B66-B51D-4B1C-82D6-7382A7A75576}" destId="{43DA8A51-EEF9-4531-8EBA-360953E14BBD}" srcOrd="0" destOrd="0" presId="urn:microsoft.com/office/officeart/2008/layout/AlternatingHexagons"/>
    <dgm:cxn modelId="{69EBECAC-C3AE-4237-A2FA-6C044EAB1C61}" srcId="{52432614-FA45-46F0-8E75-203911713A61}" destId="{2372C69C-C439-441E-B7B3-87DAC5915773}" srcOrd="0" destOrd="0" parTransId="{999BE47B-76B6-4E07-B58B-AE5995731E2A}" sibTransId="{4E2C7C9E-90E8-46A7-B76E-4067E786AEA0}"/>
    <dgm:cxn modelId="{7868869F-63BC-4B6C-B5ED-94B0B6AB3A7D}" srcId="{91A5D762-1AE8-4559-9273-D01F2331BB27}" destId="{81CDDE50-B350-4C76-AF65-B5F91C4A4D71}" srcOrd="3" destOrd="0" parTransId="{63046D01-AE0D-41E7-973F-E97EF22F1687}" sibTransId="{D8554B66-B51D-4B1C-82D6-7382A7A75576}"/>
    <dgm:cxn modelId="{D84E8240-DAEA-4869-ACA8-050DB8023366}" type="presOf" srcId="{348CDFBD-9EFA-4A31-AB1F-2C3861552277}" destId="{3554D2D8-30C1-4E92-B305-377303FC5D71}" srcOrd="0" destOrd="0" presId="urn:microsoft.com/office/officeart/2008/layout/AlternatingHexagons"/>
    <dgm:cxn modelId="{0414445E-5D15-49F0-AD7C-CEE7C3587EAE}" type="presOf" srcId="{F2E45F90-4A8C-4E6D-AFCE-7331E4B59EBF}" destId="{E128651B-2DC6-419B-A3A3-2B65A3EC48AD}" srcOrd="0" destOrd="0" presId="urn:microsoft.com/office/officeart/2008/layout/AlternatingHexagons"/>
    <dgm:cxn modelId="{EA5F23B2-5EFC-4A2F-A89F-822DBD897B2D}" srcId="{91A5D762-1AE8-4559-9273-D01F2331BB27}" destId="{F2E45F90-4A8C-4E6D-AFCE-7331E4B59EBF}" srcOrd="1" destOrd="0" parTransId="{624F51B8-EED6-47B9-9031-D876C82F35C2}" sibTransId="{ED5BB7D0-0E26-4750-BF9A-B7158094884D}"/>
    <dgm:cxn modelId="{115AD0F4-7AE4-4C5E-958C-1521B641659C}" type="presOf" srcId="{91A5D762-1AE8-4559-9273-D01F2331BB27}" destId="{7C201ECE-AB7A-43E9-BA1A-A209AFDA512B}" srcOrd="0" destOrd="0" presId="urn:microsoft.com/office/officeart/2008/layout/AlternatingHexagons"/>
    <dgm:cxn modelId="{37CB5D58-B55E-4E34-8FEC-592F89A09C92}" type="presOf" srcId="{52432614-FA45-46F0-8E75-203911713A61}" destId="{7E74DD10-BF56-44CE-95C9-066B32F05516}" srcOrd="0" destOrd="0" presId="urn:microsoft.com/office/officeart/2008/layout/AlternatingHexagons"/>
    <dgm:cxn modelId="{C36A192C-E02F-4C09-8DEC-C1E53EE1992F}" srcId="{C4C65F05-7D91-4ECA-8BA8-A701D2052D7B}" destId="{9B4D4BF2-FAE7-4263-892B-59F3253DE2C6}" srcOrd="0" destOrd="0" parTransId="{4287804D-B7D8-40E1-B27C-83B330E02BED}" sibTransId="{437AFB47-3B07-4967-B19D-CF7D78A21AE8}"/>
    <dgm:cxn modelId="{98E5F903-6224-4137-BD64-42D0C3014D1C}" type="presOf" srcId="{9B4D4BF2-FAE7-4263-892B-59F3253DE2C6}" destId="{DAD7773D-6061-477B-B956-AD59B89B8B14}" srcOrd="0" destOrd="0" presId="urn:microsoft.com/office/officeart/2008/layout/AlternatingHexagons"/>
    <dgm:cxn modelId="{1C557547-D94C-4E01-A3B2-C8DF19B83119}" type="presOf" srcId="{ED5BB7D0-0E26-4750-BF9A-B7158094884D}" destId="{52831964-324D-45C2-9BA5-06B076379D5F}" srcOrd="0" destOrd="0" presId="urn:microsoft.com/office/officeart/2008/layout/AlternatingHexagons"/>
    <dgm:cxn modelId="{C484823D-E39C-4A76-8A04-D49F0E4A82A2}" srcId="{91A5D762-1AE8-4559-9273-D01F2331BB27}" destId="{52432614-FA45-46F0-8E75-203911713A61}" srcOrd="2" destOrd="0" parTransId="{6C918BEA-50D3-44F8-A5D8-9E0252E7B212}" sibTransId="{512483FA-603E-4D94-A68F-D76E9F1372C3}"/>
    <dgm:cxn modelId="{F64C07AA-E253-4F8B-88DF-C1F81EA8CE7D}" srcId="{F2E45F90-4A8C-4E6D-AFCE-7331E4B59EBF}" destId="{67DE6222-1DBE-4854-B006-C890A0EEF8AF}" srcOrd="1" destOrd="0" parTransId="{39E22D36-DC26-4EDB-98F1-C0AAC9D3BD24}" sibTransId="{2ADF658F-955C-49DD-81F8-0CDC34BA9211}"/>
    <dgm:cxn modelId="{A5EC9F09-8690-413C-B127-64C4BB94720A}" type="presOf" srcId="{015F2CBB-CA2E-4AD7-BE0D-BA07CB41C7DD}" destId="{02478ED3-2B74-4AD8-850F-FAB64E00F844}" srcOrd="0" destOrd="1" presId="urn:microsoft.com/office/officeart/2008/layout/AlternatingHexagons"/>
    <dgm:cxn modelId="{B3B1BCB4-15CD-4618-8112-F74A6B3C4A99}" type="presOf" srcId="{2372C69C-C439-441E-B7B3-87DAC5915773}" destId="{F3EB8BAA-0ABC-48A2-8A1C-F0630E5017C0}" srcOrd="0" destOrd="0" presId="urn:microsoft.com/office/officeart/2008/layout/AlternatingHexagons"/>
    <dgm:cxn modelId="{E7F9354D-623F-4AEB-A90D-CDDD1B4CAF81}" srcId="{91A5D762-1AE8-4559-9273-D01F2331BB27}" destId="{C4C65F05-7D91-4ECA-8BA8-A701D2052D7B}" srcOrd="0" destOrd="0" parTransId="{C4D6558E-EBCC-405E-A9BD-6D0F14A85F57}" sibTransId="{1110EC3E-B2F5-44B3-8A7F-F6E7CD8015F4}"/>
    <dgm:cxn modelId="{A237E3C7-27B7-44ED-B1C6-A2B7335D9E4F}" type="presOf" srcId="{1110EC3E-B2F5-44B3-8A7F-F6E7CD8015F4}" destId="{6FD3E081-2BAE-4D87-B09B-4E31ADB7E14B}" srcOrd="0" destOrd="0" presId="urn:microsoft.com/office/officeart/2008/layout/AlternatingHexagons"/>
    <dgm:cxn modelId="{1BE3F7DF-ED34-44F3-9A06-CFB247F5FA13}" type="presOf" srcId="{D2E96412-D281-465F-A67B-A8574534A0F9}" destId="{02478ED3-2B74-4AD8-850F-FAB64E00F844}" srcOrd="0" destOrd="0" presId="urn:microsoft.com/office/officeart/2008/layout/AlternatingHexagons"/>
    <dgm:cxn modelId="{137A28F7-5F39-46B6-B1F6-F1DA04FF8B74}" type="presOf" srcId="{67DE6222-1DBE-4854-B006-C890A0EEF8AF}" destId="{3554D2D8-30C1-4E92-B305-377303FC5D71}" srcOrd="0" destOrd="1" presId="urn:microsoft.com/office/officeart/2008/layout/AlternatingHexagons"/>
    <dgm:cxn modelId="{2ED8A832-B1C6-4AF2-9D34-B52868D3E6C6}" type="presOf" srcId="{C4C65F05-7D91-4ECA-8BA8-A701D2052D7B}" destId="{A441C0B8-6545-40CC-9F70-7079CCB538A0}" srcOrd="0" destOrd="0" presId="urn:microsoft.com/office/officeart/2008/layout/AlternatingHexagons"/>
    <dgm:cxn modelId="{DD9C5D46-477B-465E-9A64-E66F2684A38E}" srcId="{81CDDE50-B350-4C76-AF65-B5F91C4A4D71}" destId="{015F2CBB-CA2E-4AD7-BE0D-BA07CB41C7DD}" srcOrd="1" destOrd="0" parTransId="{D2983B51-B1D2-486C-BA63-737D6AC1F0D1}" sibTransId="{A0B03D84-03AA-4208-B926-E0439C6BF66F}"/>
    <dgm:cxn modelId="{7BB06E53-DA9B-4D86-8A00-A1F6D874538A}" srcId="{F2E45F90-4A8C-4E6D-AFCE-7331E4B59EBF}" destId="{348CDFBD-9EFA-4A31-AB1F-2C3861552277}" srcOrd="0" destOrd="0" parTransId="{9460BCEC-7C97-4B0C-8C0A-E5DB10F0CEC8}" sibTransId="{1A881664-3CBD-4A03-9747-6729D8776D9E}"/>
    <dgm:cxn modelId="{B87ED4DA-2B68-4061-9539-4CBAC78549CD}" type="presParOf" srcId="{7C201ECE-AB7A-43E9-BA1A-A209AFDA512B}" destId="{AC4F259F-3BFB-40AD-8A99-46428B82E526}" srcOrd="0" destOrd="0" presId="urn:microsoft.com/office/officeart/2008/layout/AlternatingHexagons"/>
    <dgm:cxn modelId="{F12148EA-26FC-41ED-B8CC-FABE53152809}" type="presParOf" srcId="{AC4F259F-3BFB-40AD-8A99-46428B82E526}" destId="{A441C0B8-6545-40CC-9F70-7079CCB538A0}" srcOrd="0" destOrd="0" presId="urn:microsoft.com/office/officeart/2008/layout/AlternatingHexagons"/>
    <dgm:cxn modelId="{43CA2630-783E-43FD-BDFF-616776F3B33E}" type="presParOf" srcId="{AC4F259F-3BFB-40AD-8A99-46428B82E526}" destId="{DAD7773D-6061-477B-B956-AD59B89B8B14}" srcOrd="1" destOrd="0" presId="urn:microsoft.com/office/officeart/2008/layout/AlternatingHexagons"/>
    <dgm:cxn modelId="{D421D948-7488-41DC-B0FE-A5AD2A85C598}" type="presParOf" srcId="{AC4F259F-3BFB-40AD-8A99-46428B82E526}" destId="{A7A9917C-CDA0-413E-BA8D-A7DFBAA4B053}" srcOrd="2" destOrd="0" presId="urn:microsoft.com/office/officeart/2008/layout/AlternatingHexagons"/>
    <dgm:cxn modelId="{7744A492-3B86-46EF-ACF8-7B1FB0D09A02}" type="presParOf" srcId="{AC4F259F-3BFB-40AD-8A99-46428B82E526}" destId="{A07C04D7-DA6B-465E-867D-FAC7253880AE}" srcOrd="3" destOrd="0" presId="urn:microsoft.com/office/officeart/2008/layout/AlternatingHexagons"/>
    <dgm:cxn modelId="{1C4149AE-55E3-46FE-A0FE-D1286429C96C}" type="presParOf" srcId="{AC4F259F-3BFB-40AD-8A99-46428B82E526}" destId="{6FD3E081-2BAE-4D87-B09B-4E31ADB7E14B}" srcOrd="4" destOrd="0" presId="urn:microsoft.com/office/officeart/2008/layout/AlternatingHexagons"/>
    <dgm:cxn modelId="{D6057282-7B53-4E13-8C70-BEDF5CB734AE}" type="presParOf" srcId="{7C201ECE-AB7A-43E9-BA1A-A209AFDA512B}" destId="{44B683C6-F01C-4833-8AB1-EB96076E1382}" srcOrd="1" destOrd="0" presId="urn:microsoft.com/office/officeart/2008/layout/AlternatingHexagons"/>
    <dgm:cxn modelId="{9F4937DB-8733-4C18-A6AA-B7D0DE58DB84}" type="presParOf" srcId="{7C201ECE-AB7A-43E9-BA1A-A209AFDA512B}" destId="{7EDE3905-F160-4012-9762-624B3C38449B}" srcOrd="2" destOrd="0" presId="urn:microsoft.com/office/officeart/2008/layout/AlternatingHexagons"/>
    <dgm:cxn modelId="{D13C1B5B-1728-44FF-8ADB-F2E5F461CCCA}" type="presParOf" srcId="{7EDE3905-F160-4012-9762-624B3C38449B}" destId="{E128651B-2DC6-419B-A3A3-2B65A3EC48AD}" srcOrd="0" destOrd="0" presId="urn:microsoft.com/office/officeart/2008/layout/AlternatingHexagons"/>
    <dgm:cxn modelId="{A7F1A8A0-E762-4BFE-BC9A-D52148B64028}" type="presParOf" srcId="{7EDE3905-F160-4012-9762-624B3C38449B}" destId="{3554D2D8-30C1-4E92-B305-377303FC5D71}" srcOrd="1" destOrd="0" presId="urn:microsoft.com/office/officeart/2008/layout/AlternatingHexagons"/>
    <dgm:cxn modelId="{9AEEFB3F-CE20-4169-A9A3-E9DFB8365C5F}" type="presParOf" srcId="{7EDE3905-F160-4012-9762-624B3C38449B}" destId="{2FF4573A-1982-4E28-B639-777BDAA48BEA}" srcOrd="2" destOrd="0" presId="urn:microsoft.com/office/officeart/2008/layout/AlternatingHexagons"/>
    <dgm:cxn modelId="{CFAD0EB8-04A4-4C9B-9800-C7DB5620BD13}" type="presParOf" srcId="{7EDE3905-F160-4012-9762-624B3C38449B}" destId="{4F787B91-72F0-4A79-99D1-978A81361383}" srcOrd="3" destOrd="0" presId="urn:microsoft.com/office/officeart/2008/layout/AlternatingHexagons"/>
    <dgm:cxn modelId="{F2E62E3D-5699-47DF-8B1A-A6ED9B011BC2}" type="presParOf" srcId="{7EDE3905-F160-4012-9762-624B3C38449B}" destId="{52831964-324D-45C2-9BA5-06B076379D5F}" srcOrd="4" destOrd="0" presId="urn:microsoft.com/office/officeart/2008/layout/AlternatingHexagons"/>
    <dgm:cxn modelId="{E49B1B5C-D669-401E-AA62-A7D22ADCB55C}" type="presParOf" srcId="{7C201ECE-AB7A-43E9-BA1A-A209AFDA512B}" destId="{F4FE2007-891A-4384-AAAF-72FDF094FC42}" srcOrd="3" destOrd="0" presId="urn:microsoft.com/office/officeart/2008/layout/AlternatingHexagons"/>
    <dgm:cxn modelId="{924BC4E5-096D-453B-ACC8-407EBC919FD7}" type="presParOf" srcId="{7C201ECE-AB7A-43E9-BA1A-A209AFDA512B}" destId="{FFA07CE6-FF4A-4019-910E-EADBC19B9BE2}" srcOrd="4" destOrd="0" presId="urn:microsoft.com/office/officeart/2008/layout/AlternatingHexagons"/>
    <dgm:cxn modelId="{68FB9FC1-56BE-40A5-829A-2AB87383FC7B}" type="presParOf" srcId="{FFA07CE6-FF4A-4019-910E-EADBC19B9BE2}" destId="{7E74DD10-BF56-44CE-95C9-066B32F05516}" srcOrd="0" destOrd="0" presId="urn:microsoft.com/office/officeart/2008/layout/AlternatingHexagons"/>
    <dgm:cxn modelId="{C6E9946A-C8BE-4751-B947-7BC9CBA08154}" type="presParOf" srcId="{FFA07CE6-FF4A-4019-910E-EADBC19B9BE2}" destId="{F3EB8BAA-0ABC-48A2-8A1C-F0630E5017C0}" srcOrd="1" destOrd="0" presId="urn:microsoft.com/office/officeart/2008/layout/AlternatingHexagons"/>
    <dgm:cxn modelId="{B1658BC9-CD7A-4D82-AF42-502E39D20E4A}" type="presParOf" srcId="{FFA07CE6-FF4A-4019-910E-EADBC19B9BE2}" destId="{92BC6FA0-713C-403F-A6C4-2C1BF75BE628}" srcOrd="2" destOrd="0" presId="urn:microsoft.com/office/officeart/2008/layout/AlternatingHexagons"/>
    <dgm:cxn modelId="{B72AF061-C220-4F03-85F7-75470A75E6EF}" type="presParOf" srcId="{FFA07CE6-FF4A-4019-910E-EADBC19B9BE2}" destId="{9C5DA215-D82A-43DD-ADEB-0B7B19A6F062}" srcOrd="3" destOrd="0" presId="urn:microsoft.com/office/officeart/2008/layout/AlternatingHexagons"/>
    <dgm:cxn modelId="{945D870F-F8D6-4F07-B98E-0A885C4ABF9F}" type="presParOf" srcId="{FFA07CE6-FF4A-4019-910E-EADBC19B9BE2}" destId="{052E6111-6C51-4046-BD6A-379E9F39380A}" srcOrd="4" destOrd="0" presId="urn:microsoft.com/office/officeart/2008/layout/AlternatingHexagons"/>
    <dgm:cxn modelId="{68AA76BC-5E12-456D-8EF6-9A6AD5E1783D}" type="presParOf" srcId="{7C201ECE-AB7A-43E9-BA1A-A209AFDA512B}" destId="{5DCEE380-CF04-4897-B0B5-543726EAB4DB}" srcOrd="5" destOrd="0" presId="urn:microsoft.com/office/officeart/2008/layout/AlternatingHexagons"/>
    <dgm:cxn modelId="{30574610-ED14-437F-B019-68448F6DD799}" type="presParOf" srcId="{7C201ECE-AB7A-43E9-BA1A-A209AFDA512B}" destId="{68A72BCC-D88F-4723-9E8B-0608DC496632}" srcOrd="6" destOrd="0" presId="urn:microsoft.com/office/officeart/2008/layout/AlternatingHexagons"/>
    <dgm:cxn modelId="{971E5353-BC91-4A74-946A-D6988DA6A1B4}" type="presParOf" srcId="{68A72BCC-D88F-4723-9E8B-0608DC496632}" destId="{550C6DD3-878F-4D1C-9D10-6B2B5A476D61}" srcOrd="0" destOrd="0" presId="urn:microsoft.com/office/officeart/2008/layout/AlternatingHexagons"/>
    <dgm:cxn modelId="{8F1B27E0-F366-4E5A-A862-468781151E77}" type="presParOf" srcId="{68A72BCC-D88F-4723-9E8B-0608DC496632}" destId="{02478ED3-2B74-4AD8-850F-FAB64E00F844}" srcOrd="1" destOrd="0" presId="urn:microsoft.com/office/officeart/2008/layout/AlternatingHexagons"/>
    <dgm:cxn modelId="{42738BD9-8DBF-4BEB-881A-7CF3E4E4EC40}" type="presParOf" srcId="{68A72BCC-D88F-4723-9E8B-0608DC496632}" destId="{03FCBD6F-AC8D-47F2-8DD4-57B13404B260}" srcOrd="2" destOrd="0" presId="urn:microsoft.com/office/officeart/2008/layout/AlternatingHexagons"/>
    <dgm:cxn modelId="{DF28845C-337C-4A80-8F49-7A95E7785985}" type="presParOf" srcId="{68A72BCC-D88F-4723-9E8B-0608DC496632}" destId="{86BB1BD1-CE8F-44DC-9623-3BC8A2D31E97}" srcOrd="3" destOrd="0" presId="urn:microsoft.com/office/officeart/2008/layout/AlternatingHexagons"/>
    <dgm:cxn modelId="{47E4B1F0-2D64-4657-A71A-346D3E4A2D98}" type="presParOf" srcId="{68A72BCC-D88F-4723-9E8B-0608DC496632}" destId="{43DA8A51-EEF9-4531-8EBA-360953E14BBD}" srcOrd="4" destOrd="0" presId="urn:microsoft.com/office/officeart/2008/layout/AlternatingHexagons"/>
  </dgm:cxnLst>
  <dgm:bg/>
  <dgm:whole>
    <a:ln>
      <a:solidFill>
        <a:schemeClr val="bg1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D3FBE-09C5-4DF0-A81B-71E6A2DECFF6}">
      <dsp:nvSpPr>
        <dsp:cNvPr id="0" name=""/>
        <dsp:cNvSpPr/>
      </dsp:nvSpPr>
      <dsp:spPr>
        <a:xfrm>
          <a:off x="0" y="0"/>
          <a:ext cx="7920880" cy="1755195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accent6">
                  <a:lumMod val="50000"/>
                </a:schemeClr>
              </a:solidFill>
            </a:rPr>
            <a:t>Метод</a:t>
          </a:r>
          <a:r>
            <a:rPr lang="ru-RU" sz="2300" kern="1200" dirty="0" smtClean="0">
              <a:solidFill>
                <a:schemeClr val="accent6">
                  <a:lumMod val="50000"/>
                </a:schemeClr>
              </a:solidFill>
            </a:rPr>
            <a:t>, обеспечивающий создание условий для принятия субъектом развития оптимальных решений в различных ситуациях жизненного выбора. </a:t>
          </a:r>
          <a:endParaRPr lang="ru-RU" sz="23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759695" y="0"/>
        <a:ext cx="6161184" cy="1755195"/>
      </dsp:txXfrm>
    </dsp:sp>
    <dsp:sp modelId="{8BD275D4-5A59-43F8-845C-8C5E0B4C8322}">
      <dsp:nvSpPr>
        <dsp:cNvPr id="0" name=""/>
        <dsp:cNvSpPr/>
      </dsp:nvSpPr>
      <dsp:spPr>
        <a:xfrm>
          <a:off x="175519" y="175519"/>
          <a:ext cx="1584176" cy="140415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0093F9-4E79-4C4C-BF81-E862FD95BD0F}">
      <dsp:nvSpPr>
        <dsp:cNvPr id="0" name=""/>
        <dsp:cNvSpPr/>
      </dsp:nvSpPr>
      <dsp:spPr>
        <a:xfrm>
          <a:off x="0" y="1930714"/>
          <a:ext cx="7920880" cy="1755195"/>
        </a:xfrm>
        <a:prstGeom prst="roundRect">
          <a:avLst>
            <a:gd name="adj" fmla="val 10000"/>
          </a:avLst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accent6">
                  <a:lumMod val="50000"/>
                </a:schemeClr>
              </a:solidFill>
            </a:rPr>
            <a:t>Процесс</a:t>
          </a:r>
          <a:r>
            <a:rPr lang="ru-RU" sz="2300" kern="1200" dirty="0" smtClean="0">
              <a:solidFill>
                <a:schemeClr val="accent6">
                  <a:lumMod val="50000"/>
                </a:schemeClr>
              </a:solidFill>
            </a:rPr>
            <a:t> – совокупность последовательных действий, позволяющих субъекту определиться с принятием решения и нести  ответственность за реализацию решения.</a:t>
          </a:r>
          <a:endParaRPr lang="ru-RU" sz="23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759695" y="1930714"/>
        <a:ext cx="6161184" cy="1755195"/>
      </dsp:txXfrm>
    </dsp:sp>
    <dsp:sp modelId="{1E1515A2-B061-4C62-BD0C-17CB139D2965}">
      <dsp:nvSpPr>
        <dsp:cNvPr id="0" name=""/>
        <dsp:cNvSpPr/>
      </dsp:nvSpPr>
      <dsp:spPr>
        <a:xfrm>
          <a:off x="175519" y="2106234"/>
          <a:ext cx="1584176" cy="140415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641A95-D0B4-458A-8474-5FBACD58E934}">
      <dsp:nvSpPr>
        <dsp:cNvPr id="0" name=""/>
        <dsp:cNvSpPr/>
      </dsp:nvSpPr>
      <dsp:spPr>
        <a:xfrm>
          <a:off x="0" y="3861429"/>
          <a:ext cx="7920880" cy="1755195"/>
        </a:xfrm>
        <a:prstGeom prst="roundRect">
          <a:avLst>
            <a:gd name="adj" fmla="val 10000"/>
          </a:avLst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accent6">
                  <a:lumMod val="50000"/>
                </a:schemeClr>
              </a:solidFill>
            </a:rPr>
            <a:t>Служба</a:t>
          </a:r>
          <a:r>
            <a:rPr lang="ru-RU" sz="2300" kern="1200" dirty="0" smtClean="0">
              <a:solidFill>
                <a:schemeClr val="accent6">
                  <a:lumMod val="50000"/>
                </a:schemeClr>
              </a:solidFill>
            </a:rPr>
            <a:t> – объединение специалистов разного профиля, осуществляющих процесс сопровождения.</a:t>
          </a:r>
          <a:endParaRPr lang="ru-RU" sz="23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759695" y="3861429"/>
        <a:ext cx="6161184" cy="1755195"/>
      </dsp:txXfrm>
    </dsp:sp>
    <dsp:sp modelId="{14C87A52-3816-4993-BC06-C2DEB299FE68}">
      <dsp:nvSpPr>
        <dsp:cNvPr id="0" name=""/>
        <dsp:cNvSpPr/>
      </dsp:nvSpPr>
      <dsp:spPr>
        <a:xfrm>
          <a:off x="175519" y="4036948"/>
          <a:ext cx="1584176" cy="140415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41C0B8-6545-40CC-9F70-7079CCB538A0}">
      <dsp:nvSpPr>
        <dsp:cNvPr id="0" name=""/>
        <dsp:cNvSpPr/>
      </dsp:nvSpPr>
      <dsp:spPr>
        <a:xfrm rot="5400000">
          <a:off x="3241934" y="98212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accent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50000"/>
                </a:schemeClr>
              </a:solidFill>
            </a:rPr>
            <a:t>Комплекс упражнений</a:t>
          </a:r>
          <a:endParaRPr lang="ru-RU" sz="12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3535712" y="231254"/>
        <a:ext cx="877121" cy="1008186"/>
      </dsp:txXfrm>
    </dsp:sp>
    <dsp:sp modelId="{DAD7773D-6061-477B-B956-AD59B89B8B14}">
      <dsp:nvSpPr>
        <dsp:cNvPr id="0" name=""/>
        <dsp:cNvSpPr/>
      </dsp:nvSpPr>
      <dsp:spPr>
        <a:xfrm>
          <a:off x="4650075" y="295944"/>
          <a:ext cx="1634580" cy="878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50000"/>
                </a:schemeClr>
              </a:solidFill>
            </a:rPr>
            <a:t>Педагогический блок</a:t>
          </a:r>
          <a:endParaRPr lang="ru-RU" sz="14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650075" y="295944"/>
        <a:ext cx="1634580" cy="878806"/>
      </dsp:txXfrm>
    </dsp:sp>
    <dsp:sp modelId="{6FD3E081-2BAE-4D87-B09B-4E31ADB7E14B}">
      <dsp:nvSpPr>
        <dsp:cNvPr id="0" name=""/>
        <dsp:cNvSpPr/>
      </dsp:nvSpPr>
      <dsp:spPr>
        <a:xfrm rot="5400000">
          <a:off x="1865722" y="98212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accent2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50000"/>
                </a:schemeClr>
              </a:solidFill>
            </a:rPr>
            <a:t>Методическая копилка</a:t>
          </a:r>
          <a:endParaRPr lang="ru-RU" sz="12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2159500" y="231254"/>
        <a:ext cx="877121" cy="1008186"/>
      </dsp:txXfrm>
    </dsp:sp>
    <dsp:sp modelId="{E128651B-2DC6-419B-A3A3-2B65A3EC48AD}">
      <dsp:nvSpPr>
        <dsp:cNvPr id="0" name=""/>
        <dsp:cNvSpPr/>
      </dsp:nvSpPr>
      <dsp:spPr>
        <a:xfrm rot="5400000">
          <a:off x="2551192" y="1341431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50000"/>
                </a:schemeClr>
              </a:solidFill>
            </a:rPr>
            <a:t>Советы врача</a:t>
          </a:r>
          <a:endParaRPr lang="ru-RU" sz="12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2844970" y="1474473"/>
        <a:ext cx="877121" cy="1008186"/>
      </dsp:txXfrm>
    </dsp:sp>
    <dsp:sp modelId="{3554D2D8-30C1-4E92-B305-377303FC5D71}">
      <dsp:nvSpPr>
        <dsp:cNvPr id="0" name=""/>
        <dsp:cNvSpPr/>
      </dsp:nvSpPr>
      <dsp:spPr>
        <a:xfrm>
          <a:off x="1011815" y="1539163"/>
          <a:ext cx="1581852" cy="878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50000"/>
                </a:schemeClr>
              </a:solidFill>
            </a:rPr>
            <a:t>Медицинский блок</a:t>
          </a:r>
          <a:endParaRPr lang="ru-RU" sz="1400" b="1" kern="1200" dirty="0">
            <a:solidFill>
              <a:schemeClr val="accent6">
                <a:lumMod val="50000"/>
              </a:schemeClr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011815" y="1539163"/>
        <a:ext cx="1581852" cy="878806"/>
      </dsp:txXfrm>
    </dsp:sp>
    <dsp:sp modelId="{52831964-324D-45C2-9BA5-06B076379D5F}">
      <dsp:nvSpPr>
        <dsp:cNvPr id="0" name=""/>
        <dsp:cNvSpPr/>
      </dsp:nvSpPr>
      <dsp:spPr>
        <a:xfrm rot="5400000">
          <a:off x="3927403" y="1341431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accent6">
                  <a:lumMod val="50000"/>
                </a:schemeClr>
              </a:solidFill>
            </a:rPr>
            <a:t>Здоровье-сберегающие технологии</a:t>
          </a:r>
          <a:endParaRPr lang="ru-RU" sz="105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4221181" y="1474473"/>
        <a:ext cx="877121" cy="1008186"/>
      </dsp:txXfrm>
    </dsp:sp>
    <dsp:sp modelId="{7E74DD10-BF56-44CE-95C9-066B32F05516}">
      <dsp:nvSpPr>
        <dsp:cNvPr id="0" name=""/>
        <dsp:cNvSpPr/>
      </dsp:nvSpPr>
      <dsp:spPr>
        <a:xfrm rot="5400000">
          <a:off x="3241934" y="2584650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accent6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50000"/>
                </a:schemeClr>
              </a:solidFill>
            </a:rPr>
            <a:t>Комплекс упражнений</a:t>
          </a:r>
          <a:endParaRPr lang="ru-RU" sz="12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3535712" y="2717692"/>
        <a:ext cx="877121" cy="1008186"/>
      </dsp:txXfrm>
    </dsp:sp>
    <dsp:sp modelId="{F3EB8BAA-0ABC-48A2-8A1C-F0630E5017C0}">
      <dsp:nvSpPr>
        <dsp:cNvPr id="0" name=""/>
        <dsp:cNvSpPr/>
      </dsp:nvSpPr>
      <dsp:spPr>
        <a:xfrm>
          <a:off x="4650075" y="2782381"/>
          <a:ext cx="1634580" cy="878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50000"/>
                </a:schemeClr>
              </a:solidFill>
            </a:rPr>
            <a:t>Психологический блок</a:t>
          </a:r>
          <a:endParaRPr lang="ru-RU" sz="14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650075" y="2782381"/>
        <a:ext cx="1634580" cy="878806"/>
      </dsp:txXfrm>
    </dsp:sp>
    <dsp:sp modelId="{052E6111-6C51-4046-BD6A-379E9F39380A}">
      <dsp:nvSpPr>
        <dsp:cNvPr id="0" name=""/>
        <dsp:cNvSpPr/>
      </dsp:nvSpPr>
      <dsp:spPr>
        <a:xfrm rot="5400000">
          <a:off x="1865722" y="2584650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accent6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50000"/>
                </a:schemeClr>
              </a:solidFill>
            </a:rPr>
            <a:t>Маркеры СДВГ</a:t>
          </a:r>
          <a:endParaRPr lang="ru-RU" sz="12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2159500" y="2717692"/>
        <a:ext cx="877121" cy="1008186"/>
      </dsp:txXfrm>
    </dsp:sp>
    <dsp:sp modelId="{550C6DD3-878F-4D1C-9D10-6B2B5A476D61}">
      <dsp:nvSpPr>
        <dsp:cNvPr id="0" name=""/>
        <dsp:cNvSpPr/>
      </dsp:nvSpPr>
      <dsp:spPr>
        <a:xfrm rot="5400000">
          <a:off x="2551192" y="3827869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50000"/>
                </a:schemeClr>
              </a:solidFill>
            </a:rPr>
            <a:t>Советы родителям</a:t>
          </a:r>
          <a:endParaRPr lang="ru-RU" sz="12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2844970" y="3960911"/>
        <a:ext cx="877121" cy="1008186"/>
      </dsp:txXfrm>
    </dsp:sp>
    <dsp:sp modelId="{02478ED3-2B74-4AD8-850F-FAB64E00F844}">
      <dsp:nvSpPr>
        <dsp:cNvPr id="0" name=""/>
        <dsp:cNvSpPr/>
      </dsp:nvSpPr>
      <dsp:spPr>
        <a:xfrm>
          <a:off x="1011815" y="4025600"/>
          <a:ext cx="1581852" cy="878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>
            <a:solidFill>
              <a:schemeClr val="accent6">
                <a:lumMod val="50000"/>
              </a:schemeClr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6">
                  <a:lumMod val="50000"/>
                </a:schemeClr>
              </a:solidFill>
            </a:rPr>
            <a:t>Родительский блок</a:t>
          </a:r>
          <a:endParaRPr lang="ru-RU" sz="14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011815" y="4025600"/>
        <a:ext cx="1581852" cy="878806"/>
      </dsp:txXfrm>
    </dsp:sp>
    <dsp:sp modelId="{43DA8A51-EEF9-4531-8EBA-360953E14BBD}">
      <dsp:nvSpPr>
        <dsp:cNvPr id="0" name=""/>
        <dsp:cNvSpPr/>
      </dsp:nvSpPr>
      <dsp:spPr>
        <a:xfrm rot="5400000">
          <a:off x="3927403" y="3827869"/>
          <a:ext cx="1464678" cy="1274269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6">
                  <a:lumMod val="50000"/>
                </a:schemeClr>
              </a:solidFill>
            </a:rPr>
            <a:t>Адресная помощь</a:t>
          </a:r>
          <a:endParaRPr lang="ru-RU" sz="1200" b="1" kern="1200" dirty="0">
            <a:solidFill>
              <a:schemeClr val="accent6">
                <a:lumMod val="50000"/>
              </a:schemeClr>
            </a:solidFill>
          </a:endParaRPr>
        </a:p>
      </dsp:txBody>
      <dsp:txXfrm rot="-5400000">
        <a:off x="4221181" y="3960911"/>
        <a:ext cx="877121" cy="1008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01135-8DFB-4BE5-B381-2495E84CF49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DC1EB-DFAA-4F58-824D-6C28E455B4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996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305BD-33D6-4199-951D-DE72663ADF0B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03E13-23FF-4F0C-89AB-D232FB8159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7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03E13-23FF-4F0C-89AB-D232FB81597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81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E4AC9-6333-4A65-9E31-AF74E45AECBD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C745C-8D10-477F-B1E7-8180E0C41B6F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38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04956-0DD0-4043-9818-D0079A5D3623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E0994-0317-41C5-806E-8DD0D9CC66D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026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A01DF-BB05-4EE9-8F68-BE0799DC318B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60455-DB1C-4B27-A446-498D242D8DB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42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E1C35-CE20-41C1-BC9F-FB2A7BC3663E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FE2B7-60B4-462B-9834-EB793265C42B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355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89EC-F2E0-4E32-A9F4-30DEB0A7F4AF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2AFEC-D5D1-4666-9852-34A2AD496B4C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5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05B97-FD62-4417-A12A-596DA5DDF5E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D7B45-AD85-465D-9929-FFB6277FA0BD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4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20227-155D-4795-B106-D38597874109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6E79-A454-466A-8C64-1AA2F8406692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7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3B43C-6BE4-4D2B-B45E-EFB2737BA0F8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F960-BFFE-434E-AB7C-BA36ACA7271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8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4AB5-1A61-4407-B3FC-0E84DEC3F32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AEFA0-9652-4C61-90BB-B3EC5E6E4DC1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CD58E-99A4-42DD-B434-B080ABDF5D5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44E49-3BEC-4F07-8B37-7E74EFFB47A4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587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36AF5-807C-43AB-B1C2-9580601FA3A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A6D1-89DA-4B60-9554-2D85EB1393C9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444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E4AC9-6333-4A65-9E31-AF74E45AECBD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C745C-8D10-477F-B1E7-8180E0C41B6F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261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04956-0DD0-4043-9818-D0079A5D3623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E0994-0317-41C5-806E-8DD0D9CC66D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18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A01DF-BB05-4EE9-8F68-BE0799DC318B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60455-DB1C-4B27-A446-498D242D8DB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59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E1C35-CE20-41C1-BC9F-FB2A7BC3663E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FE2B7-60B4-462B-9834-EB793265C42B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77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89EC-F2E0-4E32-A9F4-30DEB0A7F4AF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2AFEC-D5D1-4666-9852-34A2AD496B4C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03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05B97-FD62-4417-A12A-596DA5DDF5E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D7B45-AD85-465D-9929-FFB6277FA0BD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25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20227-155D-4795-B106-D38597874109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6E79-A454-466A-8C64-1AA2F8406692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3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3B43C-6BE4-4D2B-B45E-EFB2737BA0F8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F960-BFFE-434E-AB7C-BA36ACA7271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916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4AB5-1A61-4407-B3FC-0E84DEC3F32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AEFA0-9652-4C61-90BB-B3EC5E6E4DC1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547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CD58E-99A4-42DD-B434-B080ABDF5D5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44E49-3BEC-4F07-8B37-7E74EFFB47A4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791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36AF5-807C-43AB-B1C2-9580601FA3A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A6D1-89DA-4B60-9554-2D85EB1393C9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312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1CAF26-64F8-499F-BA67-F716BAABC2CC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BB2C58-D694-4914-A296-49CCFB03D38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4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1CAF26-64F8-499F-BA67-F716BAABC2CC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28.09.2019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BB2C58-D694-4914-A296-49CCFB03D38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0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emf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17232"/>
            <a:ext cx="9164638" cy="134076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6147" name="Объект 2"/>
          <p:cNvSpPr>
            <a:spLocks noGrp="1"/>
          </p:cNvSpPr>
          <p:nvPr>
            <p:ph sz="quarter" idx="13"/>
          </p:nvPr>
        </p:nvSpPr>
        <p:spPr>
          <a:xfrm>
            <a:off x="428596" y="2714620"/>
            <a:ext cx="8429684" cy="237056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ru-RU" sz="2000" b="1" dirty="0" smtClean="0">
              <a:solidFill>
                <a:srgbClr val="000000"/>
              </a:solidFill>
              <a:latin typeface="yandex-sans" charset="0"/>
              <a:ea typeface="Times New Roman" pitchFamily="18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rgbClr val="000000"/>
                </a:solidFill>
                <a:latin typeface="yandex-sans" charset="0"/>
                <a:ea typeface="Times New Roman" pitchFamily="18" charset="0"/>
                <a:cs typeface="Arial" pitchFamily="34" charset="0"/>
              </a:rPr>
              <a:t>ПСИХОЛОГО-ПЕДАГОГИЧЕСКОЕ СОПРОВОЖДЕНИЕ ДЕТЕЙ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0000"/>
                </a:solidFill>
                <a:latin typeface="yandex-sans" charset="0"/>
                <a:ea typeface="Times New Roman" pitchFamily="18" charset="0"/>
                <a:cs typeface="Arial" pitchFamily="34" charset="0"/>
              </a:rPr>
              <a:t>С СДВГ В ОБРАЗОВАТЕЛЬНОМ ПРОЦЕССЕ: ТЕХНОЛОГИЯ,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0000"/>
                </a:solidFill>
                <a:latin typeface="yandex-sans" charset="0"/>
                <a:ea typeface="Times New Roman" pitchFamily="18" charset="0"/>
                <a:cs typeface="Arial" pitchFamily="34" charset="0"/>
              </a:rPr>
              <a:t> СПЕЦИФИКА, РЕЗУЛЬТАТИВНОСТЬ</a:t>
            </a:r>
          </a:p>
          <a:p>
            <a:pPr algn="r">
              <a:buNone/>
            </a:pPr>
            <a:r>
              <a:rPr lang="ru-RU" sz="1600" b="1" dirty="0" smtClean="0">
                <a:solidFill>
                  <a:srgbClr val="000000"/>
                </a:solidFill>
                <a:latin typeface="yandex-sans" charset="0"/>
                <a:ea typeface="Times New Roman" pitchFamily="18" charset="0"/>
                <a:cs typeface="Arial" pitchFamily="34" charset="0"/>
              </a:rPr>
              <a:t>Цветков Валерий Викторович </a:t>
            </a:r>
          </a:p>
          <a:p>
            <a:pPr algn="r">
              <a:buNone/>
            </a:pPr>
            <a:r>
              <a:rPr lang="ru-RU" sz="1600" b="1" dirty="0" smtClean="0">
                <a:solidFill>
                  <a:srgbClr val="000000"/>
                </a:solidFill>
                <a:latin typeface="yandex-sans" charset="0"/>
                <a:ea typeface="Times New Roman" pitchFamily="18" charset="0"/>
                <a:cs typeface="Arial" pitchFamily="34" charset="0"/>
              </a:rPr>
              <a:t>зам. директора по НМР, педагог-психолог</a:t>
            </a:r>
          </a:p>
          <a:p>
            <a:pPr marL="44450" indent="0" algn="ctr" eaLnBrk="1" hangingPunct="1">
              <a:buNone/>
            </a:pPr>
            <a:endParaRPr lang="ru-RU" altLang="ru-RU" sz="2400" dirty="0" smtClean="0">
              <a:solidFill>
                <a:srgbClr val="002060"/>
              </a:solidFill>
            </a:endParaRPr>
          </a:p>
          <a:p>
            <a:pPr marL="44450" indent="0" algn="ctr" eaLnBrk="1" hangingPunct="1"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yandex-sans" charset="0"/>
                <a:ea typeface="Times New Roman" pitchFamily="18" charset="0"/>
                <a:cs typeface="Arial" pitchFamily="34" charset="0"/>
              </a:rPr>
              <a:t>Санкт-Петербург</a:t>
            </a:r>
          </a:p>
          <a:p>
            <a:pPr marL="44450" indent="0" algn="ctr" eaLnBrk="1" hangingPunct="1"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yandex-sans" charset="0"/>
                <a:ea typeface="Times New Roman" pitchFamily="18" charset="0"/>
                <a:cs typeface="Arial" pitchFamily="34" charset="0"/>
              </a:rPr>
              <a:t>27.09.2019г.</a:t>
            </a:r>
          </a:p>
          <a:p>
            <a:pPr marL="44450" indent="0" algn="ctr" eaLnBrk="1" hangingPunct="1">
              <a:buNone/>
            </a:pPr>
            <a:r>
              <a:rPr lang="ru-RU" altLang="ru-RU" sz="24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endParaRPr lang="en-US" alt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4450" indent="0" algn="ctr" eaLnBrk="1" hangingPunct="1">
              <a:buFont typeface="Georgia" pitchFamily="18" charset="0"/>
              <a:buNone/>
            </a:pPr>
            <a:endParaRPr lang="en-US" altLang="ru-RU" sz="2400" dirty="0" smtClean="0"/>
          </a:p>
          <a:p>
            <a:pPr marL="44450" indent="0" algn="r" eaLnBrk="1" hangingPunct="1">
              <a:buNone/>
            </a:pPr>
            <a:endParaRPr lang="ru-RU" altLang="ru-RU" sz="1200" dirty="0" smtClean="0"/>
          </a:p>
          <a:p>
            <a:pPr marL="44450" indent="0" algn="r" eaLnBrk="1" hangingPunct="1">
              <a:buNone/>
            </a:pPr>
            <a:endParaRPr lang="ru-RU" altLang="ru-RU" sz="1200" dirty="0"/>
          </a:p>
          <a:p>
            <a:pPr marL="44450" indent="0" algn="r" eaLnBrk="1" hangingPunct="1">
              <a:buFont typeface="Georgia" pitchFamily="18" charset="0"/>
              <a:buNone/>
            </a:pPr>
            <a:endParaRPr lang="ru-RU" altLang="ru-RU" sz="1400" dirty="0" smtClean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28596" y="805559"/>
            <a:ext cx="8429684" cy="18158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 charset="0"/>
                <a:ea typeface="Times New Roman" pitchFamily="18" charset="0"/>
                <a:cs typeface="Arial" pitchFamily="34" charset="0"/>
              </a:rPr>
              <a:t>Городской круглый стол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 charset="0"/>
                <a:ea typeface="Times New Roman" pitchFamily="18" charset="0"/>
                <a:cs typeface="Arial" pitchFamily="34" charset="0"/>
              </a:rPr>
              <a:t>«ПРОБЛЕМА СДВГ В ОБРАЗОВАТЕЛЬНОМ ПРОЦЕССЕ: ДИАЛОГ ВРАЧЕЙ, РОДИТЕЛЕЙ И ПЕДАГОГОВ»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 charset="0"/>
                <a:ea typeface="Times New Roman" pitchFamily="18" charset="0"/>
                <a:cs typeface="Arial" pitchFamily="34" charset="0"/>
              </a:rPr>
              <a:t>в рамках XI Региональной научно-практической конференции «Здоровье и образ жизни учащихся в современных условиях: взгляд врача и педагога»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yandex-sans" charset="0"/>
                <a:ea typeface="Times New Roman" pitchFamily="18" charset="0"/>
                <a:cs typeface="Arial" pitchFamily="34" charset="0"/>
              </a:rPr>
              <a:t>XI Российского форума «Педиатрия Санкт-Петербурга: опыт, инновации, достижения»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5" name="Рисунок 4" descr="Без назван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0"/>
            <a:ext cx="1285875" cy="714375"/>
          </a:xfrm>
          <a:prstGeom prst="rect">
            <a:avLst/>
          </a:prstGeom>
          <a:noFill/>
        </p:spPr>
      </p:pic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3929058" y="0"/>
          <a:ext cx="1219200" cy="714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Точечный рисунок" r:id="rId5" imgW="1219370" imgH="1428949" progId="PBrush">
                  <p:embed/>
                </p:oleObj>
              </mc:Choice>
              <mc:Fallback>
                <p:oleObj name="Точечный рисунок" r:id="rId5" imgW="1219370" imgH="1428949" progId="PBrus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58" y="0"/>
                        <a:ext cx="1219200" cy="7143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5715008" y="0"/>
          <a:ext cx="12573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Точечный рисунок" r:id="rId7" imgW="3734321" imgH="2400635" progId="PBrush">
                  <p:embed/>
                </p:oleObj>
              </mc:Choice>
              <mc:Fallback>
                <p:oleObj name="Точечный рисунок" r:id="rId7" imgW="3734321" imgH="2400635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8" y="0"/>
                        <a:ext cx="12573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695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23528" y="1214422"/>
            <a:ext cx="8606190" cy="54292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«Сопровождение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- помощь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субъекту в принятии решения в ситуации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жизненного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выбора. Это сложный процесс взаимодействия сопровождающего и сопровождаемого, результатом которого является прогресс в развитии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ребенка.» </a:t>
            </a:r>
          </a:p>
          <a:p>
            <a:pPr algn="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(Е.И. Казакова) </a:t>
            </a:r>
          </a:p>
          <a:p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00034" y="6572272"/>
            <a:ext cx="8280920" cy="1152127"/>
          </a:xfrm>
        </p:spPr>
        <p:txBody>
          <a:bodyPr/>
          <a:lstStyle/>
          <a:p>
            <a:pPr algn="ctr">
              <a:buNone/>
            </a:pP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00034" y="6572272"/>
            <a:ext cx="8280920" cy="1152127"/>
          </a:xfrm>
        </p:spPr>
        <p:txBody>
          <a:bodyPr/>
          <a:lstStyle/>
          <a:p>
            <a:pPr algn="ctr">
              <a:buNone/>
            </a:pPr>
            <a: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57166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СОПРОВОЖДЕНИЕ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3251409"/>
              </p:ext>
            </p:extLst>
          </p:nvPr>
        </p:nvGraphicFramePr>
        <p:xfrm>
          <a:off x="467544" y="980728"/>
          <a:ext cx="792088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056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40EA642-A4F1-4439-ABC6-F7AE6B26D781}" type="slidenum">
              <a:rPr lang="ru-RU" sz="1400"/>
              <a:pPr algn="r" eaLnBrk="1" hangingPunct="1"/>
              <a:t>4</a:t>
            </a:fld>
            <a:endParaRPr lang="ru-RU" sz="1400"/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935038" y="2348805"/>
            <a:ext cx="1728787" cy="792163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dirty="0">
                <a:solidFill>
                  <a:srgbClr val="A50021"/>
                </a:solidFill>
              </a:rPr>
              <a:t>Первичная  </a:t>
            </a:r>
            <a:r>
              <a:rPr lang="ru-RU" sz="1400" b="1" dirty="0" smtClean="0">
                <a:solidFill>
                  <a:srgbClr val="A50021"/>
                </a:solidFill>
              </a:rPr>
              <a:t>оценка</a:t>
            </a:r>
          </a:p>
          <a:p>
            <a:pPr algn="ctr"/>
            <a:r>
              <a:rPr lang="ru-RU" sz="1400" b="1" dirty="0" smtClean="0">
                <a:solidFill>
                  <a:srgbClr val="A50021"/>
                </a:solidFill>
              </a:rPr>
              <a:t>(СКРИНИНГ)</a:t>
            </a:r>
            <a:endParaRPr lang="ru-RU" sz="1400" b="1" dirty="0">
              <a:solidFill>
                <a:srgbClr val="A50021"/>
              </a:solidFill>
            </a:endParaRPr>
          </a:p>
        </p:txBody>
      </p:sp>
      <p:sp>
        <p:nvSpPr>
          <p:cNvPr id="104456" name="Rectangle 8"/>
          <p:cNvSpPr>
            <a:spLocks noChangeArrowheads="1"/>
          </p:cNvSpPr>
          <p:nvPr/>
        </p:nvSpPr>
        <p:spPr bwMode="auto">
          <a:xfrm>
            <a:off x="953078" y="3356917"/>
            <a:ext cx="1692275" cy="792163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</a:rPr>
              <a:t>Углубленная диагностика</a:t>
            </a:r>
          </a:p>
        </p:txBody>
      </p:sp>
      <p:cxnSp>
        <p:nvCxnSpPr>
          <p:cNvPr id="104457" name="AutoShape 9"/>
          <p:cNvCxnSpPr>
            <a:cxnSpLocks noChangeShapeType="1"/>
            <a:stCxn id="104455" idx="2"/>
            <a:endCxn id="104456" idx="0"/>
          </p:cNvCxnSpPr>
          <p:nvPr/>
        </p:nvCxnSpPr>
        <p:spPr bwMode="auto">
          <a:xfrm flipH="1">
            <a:off x="1799216" y="3140968"/>
            <a:ext cx="216" cy="215949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58" name="AutoShape 10"/>
          <p:cNvSpPr>
            <a:spLocks noChangeAspect="1" noChangeArrowheads="1"/>
          </p:cNvSpPr>
          <p:nvPr/>
        </p:nvSpPr>
        <p:spPr bwMode="auto">
          <a:xfrm>
            <a:off x="971600" y="4437112"/>
            <a:ext cx="1655762" cy="1466850"/>
          </a:xfrm>
          <a:prstGeom prst="diamond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b="1">
                <a:solidFill>
                  <a:srgbClr val="A50021"/>
                </a:solidFill>
              </a:rPr>
              <a:t>Сопровождение</a:t>
            </a:r>
          </a:p>
        </p:txBody>
      </p:sp>
      <p:cxnSp>
        <p:nvCxnSpPr>
          <p:cNvPr id="104459" name="AutoShape 11"/>
          <p:cNvCxnSpPr>
            <a:cxnSpLocks noChangeShapeType="1"/>
            <a:stCxn id="104456" idx="2"/>
            <a:endCxn id="104458" idx="0"/>
          </p:cNvCxnSpPr>
          <p:nvPr/>
        </p:nvCxnSpPr>
        <p:spPr bwMode="auto">
          <a:xfrm>
            <a:off x="1799216" y="4149080"/>
            <a:ext cx="265" cy="288032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60" name="AutoShape 12"/>
          <p:cNvSpPr>
            <a:spLocks noChangeArrowheads="1"/>
          </p:cNvSpPr>
          <p:nvPr/>
        </p:nvSpPr>
        <p:spPr bwMode="auto">
          <a:xfrm>
            <a:off x="3203575" y="833909"/>
            <a:ext cx="914400" cy="650875"/>
          </a:xfrm>
          <a:prstGeom prst="can">
            <a:avLst>
              <a:gd name="adj" fmla="val 25000"/>
            </a:avLst>
          </a:prstGeom>
          <a:solidFill>
            <a:srgbClr val="FFFF99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100" b="1">
                <a:solidFill>
                  <a:srgbClr val="A50021"/>
                </a:solidFill>
              </a:rPr>
              <a:t>БАЗА</a:t>
            </a:r>
          </a:p>
          <a:p>
            <a:pPr algn="ctr"/>
            <a:r>
              <a:rPr lang="ru-RU" sz="1100" b="1">
                <a:solidFill>
                  <a:srgbClr val="A50021"/>
                </a:solidFill>
              </a:rPr>
              <a:t>ДАННЫХ</a:t>
            </a:r>
            <a:endParaRPr lang="ru-RU" b="1">
              <a:solidFill>
                <a:srgbClr val="A50021"/>
              </a:solidFill>
            </a:endParaRPr>
          </a:p>
        </p:txBody>
      </p:sp>
      <p:sp>
        <p:nvSpPr>
          <p:cNvPr id="104461" name="AutoShape 13"/>
          <p:cNvSpPr>
            <a:spLocks noChangeArrowheads="1"/>
          </p:cNvSpPr>
          <p:nvPr/>
        </p:nvSpPr>
        <p:spPr bwMode="auto">
          <a:xfrm>
            <a:off x="3203575" y="2420888"/>
            <a:ext cx="914400" cy="609600"/>
          </a:xfrm>
          <a:prstGeom prst="flowChartDocumen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>
                <a:solidFill>
                  <a:srgbClr val="A50021"/>
                </a:solidFill>
              </a:rPr>
              <a:t>Отчет (анализ)</a:t>
            </a:r>
            <a:endParaRPr lang="ru-RU">
              <a:solidFill>
                <a:srgbClr val="A50021"/>
              </a:solidFill>
            </a:endParaRPr>
          </a:p>
        </p:txBody>
      </p:sp>
      <p:cxnSp>
        <p:nvCxnSpPr>
          <p:cNvPr id="104462" name="AutoShape 14"/>
          <p:cNvCxnSpPr>
            <a:cxnSpLocks noChangeShapeType="1"/>
            <a:stCxn id="104455" idx="3"/>
            <a:endCxn id="104461" idx="1"/>
          </p:cNvCxnSpPr>
          <p:nvPr/>
        </p:nvCxnSpPr>
        <p:spPr bwMode="auto">
          <a:xfrm flipV="1">
            <a:off x="2663825" y="2725688"/>
            <a:ext cx="539750" cy="19199"/>
          </a:xfrm>
          <a:prstGeom prst="straightConnector1">
            <a:avLst/>
          </a:prstGeom>
          <a:noFill/>
          <a:ln w="28575">
            <a:solidFill>
              <a:srgbClr val="8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63" name="AutoShape 15"/>
          <p:cNvSpPr>
            <a:spLocks noChangeArrowheads="1"/>
          </p:cNvSpPr>
          <p:nvPr/>
        </p:nvSpPr>
        <p:spPr bwMode="auto">
          <a:xfrm>
            <a:off x="3203575" y="3429000"/>
            <a:ext cx="914400" cy="609600"/>
          </a:xfrm>
          <a:prstGeom prst="flowChartDocumen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>
                <a:solidFill>
                  <a:srgbClr val="A50021"/>
                </a:solidFill>
              </a:rPr>
              <a:t>Отчет (анализ)</a:t>
            </a:r>
            <a:endParaRPr lang="ru-RU">
              <a:solidFill>
                <a:srgbClr val="A50021"/>
              </a:solidFill>
            </a:endParaRPr>
          </a:p>
        </p:txBody>
      </p:sp>
      <p:cxnSp>
        <p:nvCxnSpPr>
          <p:cNvPr id="104464" name="AutoShape 16"/>
          <p:cNvCxnSpPr>
            <a:cxnSpLocks noChangeShapeType="1"/>
            <a:stCxn id="104456" idx="3"/>
            <a:endCxn id="104463" idx="1"/>
          </p:cNvCxnSpPr>
          <p:nvPr/>
        </p:nvCxnSpPr>
        <p:spPr bwMode="auto">
          <a:xfrm flipV="1">
            <a:off x="2645353" y="3733800"/>
            <a:ext cx="558222" cy="19199"/>
          </a:xfrm>
          <a:prstGeom prst="straightConnector1">
            <a:avLst/>
          </a:prstGeom>
          <a:noFill/>
          <a:ln w="28575">
            <a:solidFill>
              <a:srgbClr val="8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465" name="AutoShape 17"/>
          <p:cNvCxnSpPr>
            <a:cxnSpLocks noChangeShapeType="1"/>
            <a:stCxn id="104461" idx="0"/>
            <a:endCxn id="104460" idx="3"/>
          </p:cNvCxnSpPr>
          <p:nvPr/>
        </p:nvCxnSpPr>
        <p:spPr bwMode="auto">
          <a:xfrm flipV="1">
            <a:off x="3660775" y="1484784"/>
            <a:ext cx="0" cy="936104"/>
          </a:xfrm>
          <a:prstGeom prst="straightConnector1">
            <a:avLst/>
          </a:prstGeom>
          <a:noFill/>
          <a:ln w="28575">
            <a:solidFill>
              <a:srgbClr val="8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466" name="AutoShape 18"/>
          <p:cNvCxnSpPr>
            <a:cxnSpLocks noChangeShapeType="1"/>
            <a:stCxn id="104463" idx="0"/>
            <a:endCxn id="104461" idx="2"/>
          </p:cNvCxnSpPr>
          <p:nvPr/>
        </p:nvCxnSpPr>
        <p:spPr bwMode="auto">
          <a:xfrm flipV="1">
            <a:off x="3660775" y="2990187"/>
            <a:ext cx="0" cy="438813"/>
          </a:xfrm>
          <a:prstGeom prst="straightConnector1">
            <a:avLst/>
          </a:prstGeom>
          <a:noFill/>
          <a:ln w="28575">
            <a:solidFill>
              <a:srgbClr val="8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67" name="Rectangle 19"/>
          <p:cNvSpPr>
            <a:spLocks noChangeArrowheads="1"/>
          </p:cNvSpPr>
          <p:nvPr/>
        </p:nvSpPr>
        <p:spPr bwMode="auto">
          <a:xfrm>
            <a:off x="935038" y="1340693"/>
            <a:ext cx="1728787" cy="792163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</a:rPr>
              <a:t>Запрос (проблема)</a:t>
            </a:r>
          </a:p>
        </p:txBody>
      </p:sp>
      <p:cxnSp>
        <p:nvCxnSpPr>
          <p:cNvPr id="104468" name="AutoShape 20"/>
          <p:cNvCxnSpPr>
            <a:cxnSpLocks noChangeShapeType="1"/>
            <a:stCxn id="104458" idx="1"/>
            <a:endCxn id="104460" idx="2"/>
          </p:cNvCxnSpPr>
          <p:nvPr/>
        </p:nvCxnSpPr>
        <p:spPr bwMode="auto">
          <a:xfrm rot="10800000" flipH="1">
            <a:off x="971599" y="1159347"/>
            <a:ext cx="2231975" cy="4011190"/>
          </a:xfrm>
          <a:prstGeom prst="bentConnector3">
            <a:avLst>
              <a:gd name="adj1" fmla="val -10242"/>
            </a:avLst>
          </a:prstGeom>
          <a:noFill/>
          <a:ln w="28575">
            <a:solidFill>
              <a:srgbClr val="800000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69" name="Text Box 21"/>
          <p:cNvSpPr txBox="1">
            <a:spLocks noChangeArrowheads="1"/>
          </p:cNvSpPr>
          <p:nvPr/>
        </p:nvSpPr>
        <p:spPr bwMode="auto">
          <a:xfrm>
            <a:off x="756394" y="4725144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A50021"/>
                </a:solidFill>
              </a:rPr>
              <a:t>нет</a:t>
            </a:r>
          </a:p>
        </p:txBody>
      </p:sp>
      <p:sp>
        <p:nvSpPr>
          <p:cNvPr id="104470" name="Text Box 22"/>
          <p:cNvSpPr txBox="1">
            <a:spLocks noChangeArrowheads="1"/>
          </p:cNvSpPr>
          <p:nvPr/>
        </p:nvSpPr>
        <p:spPr bwMode="auto">
          <a:xfrm>
            <a:off x="2592388" y="4725144"/>
            <a:ext cx="5032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rgbClr val="A50021"/>
                </a:solidFill>
              </a:rPr>
              <a:t>да</a:t>
            </a:r>
          </a:p>
        </p:txBody>
      </p:sp>
      <p:cxnSp>
        <p:nvCxnSpPr>
          <p:cNvPr id="104471" name="AutoShape 23"/>
          <p:cNvCxnSpPr>
            <a:cxnSpLocks noChangeShapeType="1"/>
            <a:stCxn id="104467" idx="2"/>
            <a:endCxn id="104455" idx="0"/>
          </p:cNvCxnSpPr>
          <p:nvPr/>
        </p:nvCxnSpPr>
        <p:spPr bwMode="auto">
          <a:xfrm>
            <a:off x="1799432" y="2132856"/>
            <a:ext cx="0" cy="215949"/>
          </a:xfrm>
          <a:prstGeom prst="straightConnector1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72" name="Rectangle 24"/>
          <p:cNvSpPr>
            <a:spLocks noChangeArrowheads="1"/>
          </p:cNvSpPr>
          <p:nvPr/>
        </p:nvSpPr>
        <p:spPr bwMode="auto">
          <a:xfrm>
            <a:off x="5173952" y="4725144"/>
            <a:ext cx="1836737" cy="792163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>
                <a:solidFill>
                  <a:srgbClr val="A50021"/>
                </a:solidFill>
              </a:rPr>
              <a:t>Предварительная разработка   </a:t>
            </a:r>
          </a:p>
          <a:p>
            <a:pPr algn="ctr"/>
            <a:r>
              <a:rPr lang="ru-RU" sz="1200" b="1" dirty="0">
                <a:solidFill>
                  <a:srgbClr val="A50021"/>
                </a:solidFill>
              </a:rPr>
              <a:t>инд. плана </a:t>
            </a:r>
            <a:r>
              <a:rPr lang="ru-RU" sz="1200" b="1" dirty="0" smtClean="0">
                <a:solidFill>
                  <a:srgbClr val="A50021"/>
                </a:solidFill>
              </a:rPr>
              <a:t>сопровождения</a:t>
            </a:r>
            <a:endParaRPr lang="ru-RU" sz="1200" b="1" dirty="0">
              <a:solidFill>
                <a:srgbClr val="A50021"/>
              </a:solidFill>
            </a:endParaRPr>
          </a:p>
        </p:txBody>
      </p:sp>
      <p:cxnSp>
        <p:nvCxnSpPr>
          <p:cNvPr id="104473" name="AutoShape 25"/>
          <p:cNvCxnSpPr>
            <a:cxnSpLocks noChangeShapeType="1"/>
            <a:stCxn id="104458" idx="3"/>
            <a:endCxn id="104472" idx="1"/>
          </p:cNvCxnSpPr>
          <p:nvPr/>
        </p:nvCxnSpPr>
        <p:spPr bwMode="auto">
          <a:xfrm flipV="1">
            <a:off x="2627362" y="5121226"/>
            <a:ext cx="2546590" cy="49311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74" name="Rectangle 26"/>
          <p:cNvSpPr>
            <a:spLocks noChangeArrowheads="1"/>
          </p:cNvSpPr>
          <p:nvPr/>
        </p:nvSpPr>
        <p:spPr bwMode="auto">
          <a:xfrm>
            <a:off x="5219476" y="3429000"/>
            <a:ext cx="1728788" cy="792162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b="1" dirty="0" smtClean="0">
                <a:solidFill>
                  <a:srgbClr val="A50021"/>
                </a:solidFill>
              </a:rPr>
              <a:t>Междисциплинарный консилиум</a:t>
            </a:r>
            <a:endParaRPr lang="ru-RU" sz="1600" b="1" dirty="0">
              <a:solidFill>
                <a:srgbClr val="A50021"/>
              </a:solidFill>
            </a:endParaRPr>
          </a:p>
        </p:txBody>
      </p:sp>
      <p:cxnSp>
        <p:nvCxnSpPr>
          <p:cNvPr id="104475" name="AutoShape 27"/>
          <p:cNvCxnSpPr>
            <a:cxnSpLocks noChangeShapeType="1"/>
            <a:stCxn id="104472" idx="0"/>
            <a:endCxn id="104474" idx="2"/>
          </p:cNvCxnSpPr>
          <p:nvPr/>
        </p:nvCxnSpPr>
        <p:spPr bwMode="auto">
          <a:xfrm flipH="1" flipV="1">
            <a:off x="6083870" y="4221162"/>
            <a:ext cx="8451" cy="503982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479" name="AutoShape 31"/>
          <p:cNvCxnSpPr>
            <a:cxnSpLocks noChangeShapeType="1"/>
            <a:stCxn id="104474" idx="0"/>
            <a:endCxn id="104480" idx="2"/>
          </p:cNvCxnSpPr>
          <p:nvPr/>
        </p:nvCxnSpPr>
        <p:spPr bwMode="auto">
          <a:xfrm flipV="1">
            <a:off x="6083870" y="3146332"/>
            <a:ext cx="812" cy="282668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80" name="AutoShape 32"/>
          <p:cNvSpPr>
            <a:spLocks noChangeArrowheads="1"/>
          </p:cNvSpPr>
          <p:nvPr/>
        </p:nvSpPr>
        <p:spPr bwMode="auto">
          <a:xfrm>
            <a:off x="5238544" y="2204914"/>
            <a:ext cx="1692275" cy="1008062"/>
          </a:xfrm>
          <a:prstGeom prst="flowChartDocumen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dirty="0" smtClean="0">
                <a:solidFill>
                  <a:srgbClr val="A50021"/>
                </a:solidFill>
              </a:rPr>
              <a:t>Индивидуальная программа сопровождения; ИОМ</a:t>
            </a:r>
            <a:endParaRPr lang="ru-RU" sz="1400" b="1" dirty="0">
              <a:solidFill>
                <a:srgbClr val="A50021"/>
              </a:solidFill>
            </a:endParaRPr>
          </a:p>
        </p:txBody>
      </p:sp>
      <p:sp>
        <p:nvSpPr>
          <p:cNvPr id="104481" name="Rectangle 33"/>
          <p:cNvSpPr>
            <a:spLocks noChangeArrowheads="1"/>
          </p:cNvSpPr>
          <p:nvPr/>
        </p:nvSpPr>
        <p:spPr bwMode="auto">
          <a:xfrm>
            <a:off x="5219476" y="1124669"/>
            <a:ext cx="1728788" cy="792163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</a:rPr>
              <a:t>Выполнение Программы</a:t>
            </a:r>
          </a:p>
        </p:txBody>
      </p:sp>
      <p:cxnSp>
        <p:nvCxnSpPr>
          <p:cNvPr id="104482" name="AutoShape 34"/>
          <p:cNvCxnSpPr>
            <a:cxnSpLocks noChangeShapeType="1"/>
            <a:stCxn id="104480" idx="0"/>
            <a:endCxn id="104481" idx="2"/>
          </p:cNvCxnSpPr>
          <p:nvPr/>
        </p:nvCxnSpPr>
        <p:spPr bwMode="auto">
          <a:xfrm flipH="1" flipV="1">
            <a:off x="6083870" y="1916832"/>
            <a:ext cx="812" cy="288082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83" name="Rectangle 35"/>
          <p:cNvSpPr>
            <a:spLocks noChangeArrowheads="1"/>
          </p:cNvSpPr>
          <p:nvPr/>
        </p:nvSpPr>
        <p:spPr bwMode="auto">
          <a:xfrm>
            <a:off x="7307709" y="2204864"/>
            <a:ext cx="1728787" cy="792162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dirty="0">
                <a:solidFill>
                  <a:srgbClr val="A50021"/>
                </a:solidFill>
              </a:rPr>
              <a:t>Промежуточная оценка</a:t>
            </a:r>
          </a:p>
        </p:txBody>
      </p:sp>
      <p:cxnSp>
        <p:nvCxnSpPr>
          <p:cNvPr id="104484" name="AutoShape 36"/>
          <p:cNvCxnSpPr>
            <a:cxnSpLocks noChangeShapeType="1"/>
            <a:stCxn id="104481" idx="3"/>
            <a:endCxn id="104483" idx="0"/>
          </p:cNvCxnSpPr>
          <p:nvPr/>
        </p:nvCxnSpPr>
        <p:spPr bwMode="auto">
          <a:xfrm>
            <a:off x="6948264" y="1520751"/>
            <a:ext cx="1223839" cy="684113"/>
          </a:xfrm>
          <a:prstGeom prst="bentConnector2">
            <a:avLst/>
          </a:prstGeom>
          <a:noFill/>
          <a:ln w="28575">
            <a:solidFill>
              <a:srgbClr val="8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85" name="Rectangle 37"/>
          <p:cNvSpPr>
            <a:spLocks noChangeArrowheads="1"/>
          </p:cNvSpPr>
          <p:nvPr/>
        </p:nvSpPr>
        <p:spPr bwMode="auto">
          <a:xfrm>
            <a:off x="7308304" y="3429000"/>
            <a:ext cx="1728787" cy="792162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b="1" dirty="0">
                <a:solidFill>
                  <a:srgbClr val="A50021"/>
                </a:solidFill>
              </a:rPr>
              <a:t>Итоговая оценка</a:t>
            </a:r>
          </a:p>
        </p:txBody>
      </p:sp>
      <p:cxnSp>
        <p:nvCxnSpPr>
          <p:cNvPr id="104487" name="AutoShape 39"/>
          <p:cNvCxnSpPr>
            <a:cxnSpLocks noChangeShapeType="1"/>
            <a:stCxn id="104483" idx="2"/>
            <a:endCxn id="104485" idx="0"/>
          </p:cNvCxnSpPr>
          <p:nvPr/>
        </p:nvCxnSpPr>
        <p:spPr bwMode="auto">
          <a:xfrm>
            <a:off x="8172103" y="2997026"/>
            <a:ext cx="595" cy="431974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88" name="AutoShape 40"/>
          <p:cNvSpPr>
            <a:spLocks noChangeAspect="1" noChangeArrowheads="1"/>
          </p:cNvSpPr>
          <p:nvPr/>
        </p:nvSpPr>
        <p:spPr bwMode="auto">
          <a:xfrm>
            <a:off x="7380733" y="4410422"/>
            <a:ext cx="1655763" cy="1466850"/>
          </a:xfrm>
          <a:prstGeom prst="diamond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b="1">
                <a:solidFill>
                  <a:srgbClr val="A50021"/>
                </a:solidFill>
              </a:rPr>
              <a:t>Эффективность</a:t>
            </a:r>
          </a:p>
        </p:txBody>
      </p:sp>
      <p:sp>
        <p:nvSpPr>
          <p:cNvPr id="104489" name="Text Box 41"/>
          <p:cNvSpPr txBox="1">
            <a:spLocks noChangeArrowheads="1"/>
          </p:cNvSpPr>
          <p:nvPr/>
        </p:nvSpPr>
        <p:spPr bwMode="auto">
          <a:xfrm>
            <a:off x="7019925" y="4797425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400" b="1">
                <a:solidFill>
                  <a:srgbClr val="A50021"/>
                </a:solidFill>
              </a:rPr>
              <a:t>нет</a:t>
            </a:r>
          </a:p>
        </p:txBody>
      </p:sp>
      <p:cxnSp>
        <p:nvCxnSpPr>
          <p:cNvPr id="104490" name="AutoShape 42"/>
          <p:cNvCxnSpPr>
            <a:cxnSpLocks noChangeShapeType="1"/>
            <a:stCxn id="104488" idx="1"/>
            <a:endCxn id="104472" idx="3"/>
          </p:cNvCxnSpPr>
          <p:nvPr/>
        </p:nvCxnSpPr>
        <p:spPr bwMode="auto">
          <a:xfrm flipH="1" flipV="1">
            <a:off x="7010689" y="5121226"/>
            <a:ext cx="370044" cy="22621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91" name="Text Box 43"/>
          <p:cNvSpPr txBox="1">
            <a:spLocks noChangeArrowheads="1"/>
          </p:cNvSpPr>
          <p:nvPr/>
        </p:nvSpPr>
        <p:spPr bwMode="auto">
          <a:xfrm>
            <a:off x="7775575" y="5733256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rgbClr val="A50021"/>
                </a:solidFill>
              </a:rPr>
              <a:t>да</a:t>
            </a:r>
          </a:p>
        </p:txBody>
      </p:sp>
      <p:sp>
        <p:nvSpPr>
          <p:cNvPr id="104492" name="Oval 44"/>
          <p:cNvSpPr>
            <a:spLocks noChangeArrowheads="1"/>
          </p:cNvSpPr>
          <p:nvPr/>
        </p:nvSpPr>
        <p:spPr bwMode="auto">
          <a:xfrm>
            <a:off x="7510338" y="5970984"/>
            <a:ext cx="1454150" cy="914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A50021"/>
                </a:solidFill>
              </a:rPr>
              <a:t>Завершение</a:t>
            </a:r>
          </a:p>
        </p:txBody>
      </p:sp>
      <p:cxnSp>
        <p:nvCxnSpPr>
          <p:cNvPr id="104493" name="AutoShape 45"/>
          <p:cNvCxnSpPr>
            <a:cxnSpLocks noChangeShapeType="1"/>
            <a:stCxn id="104485" idx="2"/>
            <a:endCxn id="104488" idx="0"/>
          </p:cNvCxnSpPr>
          <p:nvPr/>
        </p:nvCxnSpPr>
        <p:spPr bwMode="auto">
          <a:xfrm>
            <a:off x="8172698" y="4221162"/>
            <a:ext cx="35917" cy="189260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494" name="AutoShape 46"/>
          <p:cNvCxnSpPr>
            <a:cxnSpLocks noChangeShapeType="1"/>
            <a:stCxn id="104488" idx="2"/>
            <a:endCxn id="104492" idx="0"/>
          </p:cNvCxnSpPr>
          <p:nvPr/>
        </p:nvCxnSpPr>
        <p:spPr bwMode="auto">
          <a:xfrm>
            <a:off x="8208615" y="5877272"/>
            <a:ext cx="28798" cy="93712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495" name="AutoShape 47"/>
          <p:cNvCxnSpPr>
            <a:cxnSpLocks noChangeShapeType="1"/>
            <a:stCxn id="104474" idx="3"/>
            <a:endCxn id="104485" idx="1"/>
          </p:cNvCxnSpPr>
          <p:nvPr/>
        </p:nvCxnSpPr>
        <p:spPr bwMode="auto">
          <a:xfrm>
            <a:off x="6948264" y="3825081"/>
            <a:ext cx="360040" cy="0"/>
          </a:xfrm>
          <a:prstGeom prst="straightConnector1">
            <a:avLst/>
          </a:prstGeom>
          <a:noFill/>
          <a:ln w="28575">
            <a:solidFill>
              <a:srgbClr val="8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496" name="AutoShape 48"/>
          <p:cNvSpPr>
            <a:spLocks noChangeArrowheads="1"/>
          </p:cNvSpPr>
          <p:nvPr/>
        </p:nvSpPr>
        <p:spPr bwMode="auto">
          <a:xfrm>
            <a:off x="5508625" y="6131768"/>
            <a:ext cx="1008063" cy="609600"/>
          </a:xfrm>
          <a:prstGeom prst="flowChartDocumen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>
                <a:solidFill>
                  <a:srgbClr val="A50021"/>
                </a:solidFill>
              </a:rPr>
              <a:t>Итоговый Отчет</a:t>
            </a:r>
            <a:endParaRPr lang="ru-RU">
              <a:solidFill>
                <a:srgbClr val="A50021"/>
              </a:solidFill>
            </a:endParaRPr>
          </a:p>
        </p:txBody>
      </p:sp>
      <p:cxnSp>
        <p:nvCxnSpPr>
          <p:cNvPr id="104497" name="AutoShape 49"/>
          <p:cNvCxnSpPr>
            <a:cxnSpLocks noChangeShapeType="1"/>
            <a:stCxn id="104496" idx="1"/>
            <a:endCxn id="104460" idx="4"/>
          </p:cNvCxnSpPr>
          <p:nvPr/>
        </p:nvCxnSpPr>
        <p:spPr bwMode="auto">
          <a:xfrm rot="10800000">
            <a:off x="4117975" y="1159348"/>
            <a:ext cx="1390650" cy="527722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800000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498" name="AutoShape 50"/>
          <p:cNvCxnSpPr>
            <a:cxnSpLocks noChangeShapeType="1"/>
            <a:stCxn id="104492" idx="2"/>
            <a:endCxn id="104496" idx="3"/>
          </p:cNvCxnSpPr>
          <p:nvPr/>
        </p:nvCxnSpPr>
        <p:spPr bwMode="auto">
          <a:xfrm flipH="1">
            <a:off x="6516688" y="6428184"/>
            <a:ext cx="993650" cy="8384"/>
          </a:xfrm>
          <a:prstGeom prst="straightConnector1">
            <a:avLst/>
          </a:prstGeom>
          <a:noFill/>
          <a:ln w="28575">
            <a:solidFill>
              <a:srgbClr val="80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827584" y="332656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ЭТАПЫ ПРОЦЕССА СОПРОВОЖДЕНИЯ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009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357166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«Мишени»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психолого-педагогической коррекции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</a:rPr>
              <a:t>дефицитарных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функций при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СДВГ у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обучающихся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 bwMode="auto">
          <a:xfrm>
            <a:off x="457200" y="1484784"/>
            <a:ext cx="8229600" cy="495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1. Комплекс когнитивных характеристик: 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Особенности познавательной деятельности. 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Нарушения зрительной и моторной координации.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Утомляемость, низкая работоспособность</a:t>
            </a:r>
          </a:p>
          <a:p>
            <a:pPr>
              <a:buClrTx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buClrTx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2. Комплекс эмоционально-волевых характеристик: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Снижение произвольной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саморегуляции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 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Зависимость работоспособности от внешней обстановки.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Снижение качества и скорости когнитивных процессов при эмоциональной активации. </a:t>
            </a:r>
          </a:p>
          <a:p>
            <a:pPr>
              <a:buClrTx/>
            </a:pPr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ClrTx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3. Комплекс личностных характеристик: 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Поведенческие проявления.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Особенности коммуникативных навыков. 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Особенности межличностных отношений.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5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5" name="Oval 5"/>
          <p:cNvSpPr>
            <a:spLocks noChangeArrowheads="1"/>
          </p:cNvSpPr>
          <p:nvPr/>
        </p:nvSpPr>
        <p:spPr bwMode="auto">
          <a:xfrm>
            <a:off x="3637334" y="3501008"/>
            <a:ext cx="1582738" cy="9144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ru-RU" sz="1600" b="1" dirty="0" smtClean="0"/>
              <a:t>РЕБЕНОК </a:t>
            </a:r>
          </a:p>
          <a:p>
            <a:pPr algn="ctr"/>
            <a:r>
              <a:rPr lang="ru-RU" sz="1600" b="1" dirty="0" smtClean="0"/>
              <a:t>с СДВГ</a:t>
            </a:r>
            <a:endParaRPr lang="ru-RU" sz="1600" b="1" dirty="0"/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6300167" y="2348880"/>
            <a:ext cx="2160265" cy="72104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ru-RU" sz="1200" b="1" dirty="0" smtClean="0"/>
              <a:t>ДООП </a:t>
            </a:r>
          </a:p>
          <a:p>
            <a:pPr algn="ctr"/>
            <a:r>
              <a:rPr lang="ru-RU" sz="1200" b="1" dirty="0" smtClean="0"/>
              <a:t>«Психологическая помощь детям с СДВГ»</a:t>
            </a:r>
            <a:endParaRPr lang="ru-RU" sz="1200" b="1" dirty="0"/>
          </a:p>
        </p:txBody>
      </p:sp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6300192" y="4797152"/>
            <a:ext cx="2160240" cy="72104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/>
              <a:t>ДООП</a:t>
            </a:r>
          </a:p>
          <a:p>
            <a:pPr algn="ctr"/>
            <a:r>
              <a:rPr lang="ru-RU" sz="1400" b="1" dirty="0" smtClean="0"/>
              <a:t>«Тропинка к своему Я»</a:t>
            </a:r>
          </a:p>
        </p:txBody>
      </p:sp>
      <p:sp>
        <p:nvSpPr>
          <p:cNvPr id="158732" name="Rectangle 12"/>
          <p:cNvSpPr>
            <a:spLocks noChangeArrowheads="1"/>
          </p:cNvSpPr>
          <p:nvPr/>
        </p:nvSpPr>
        <p:spPr bwMode="auto">
          <a:xfrm>
            <a:off x="683568" y="2326035"/>
            <a:ext cx="2160240" cy="721048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ru-RU" sz="1200" b="1" dirty="0" smtClean="0"/>
              <a:t>Программа повышения квалификации педагогов</a:t>
            </a:r>
          </a:p>
          <a:p>
            <a:pPr algn="ctr"/>
            <a:r>
              <a:rPr lang="ru-RU" sz="1200" b="1" dirty="0" smtClean="0"/>
              <a:t>(в </a:t>
            </a:r>
            <a:r>
              <a:rPr lang="ru-RU" sz="1200" b="1" dirty="0" err="1" smtClean="0"/>
              <a:t>т.ч</a:t>
            </a:r>
            <a:r>
              <a:rPr lang="ru-RU" sz="1200" b="1" dirty="0" smtClean="0"/>
              <a:t>. </a:t>
            </a:r>
            <a:r>
              <a:rPr lang="ru-RU" sz="1200" b="1" dirty="0" err="1" smtClean="0"/>
              <a:t>Балинтовская</a:t>
            </a:r>
            <a:r>
              <a:rPr lang="ru-RU" sz="1200" b="1" dirty="0" smtClean="0"/>
              <a:t> группа)</a:t>
            </a:r>
            <a:endParaRPr lang="ru-RU" sz="1200" b="1" dirty="0"/>
          </a:p>
        </p:txBody>
      </p:sp>
      <p:sp>
        <p:nvSpPr>
          <p:cNvPr id="158733" name="Rectangle 13"/>
          <p:cNvSpPr>
            <a:spLocks noChangeArrowheads="1"/>
          </p:cNvSpPr>
          <p:nvPr/>
        </p:nvSpPr>
        <p:spPr bwMode="auto">
          <a:xfrm>
            <a:off x="683568" y="4797152"/>
            <a:ext cx="2160240" cy="72008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anchor="ctr"/>
          <a:lstStyle/>
          <a:p>
            <a:pPr algn="ctr"/>
            <a:r>
              <a:rPr lang="ru-RU" sz="1400" b="1" dirty="0" smtClean="0"/>
              <a:t>Программа для родителей детей </a:t>
            </a:r>
          </a:p>
          <a:p>
            <a:pPr algn="ctr"/>
            <a:r>
              <a:rPr lang="ru-RU" sz="1400" b="1" dirty="0" smtClean="0"/>
              <a:t>с СДВГ</a:t>
            </a:r>
            <a:endParaRPr lang="ru-RU" sz="1400" b="1" dirty="0"/>
          </a:p>
        </p:txBody>
      </p:sp>
      <p:sp>
        <p:nvSpPr>
          <p:cNvPr id="158736" name="Rectangle 16"/>
          <p:cNvSpPr>
            <a:spLocks noChangeArrowheads="1"/>
          </p:cNvSpPr>
          <p:nvPr/>
        </p:nvSpPr>
        <p:spPr bwMode="auto">
          <a:xfrm>
            <a:off x="3442196" y="1290464"/>
            <a:ext cx="1993900" cy="914400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600" b="1" dirty="0" smtClean="0"/>
              <a:t>ЦППМСП </a:t>
            </a:r>
          </a:p>
          <a:p>
            <a:pPr algn="ctr"/>
            <a:r>
              <a:rPr lang="ru-RU" sz="1600" b="1" dirty="0" smtClean="0"/>
              <a:t>ИМЦ</a:t>
            </a:r>
            <a:endParaRPr lang="ru-RU" sz="1600" b="1" dirty="0"/>
          </a:p>
        </p:txBody>
      </p:sp>
      <p:cxnSp>
        <p:nvCxnSpPr>
          <p:cNvPr id="158743" name="AutoShape 23"/>
          <p:cNvCxnSpPr>
            <a:cxnSpLocks noChangeShapeType="1"/>
            <a:stCxn id="158736" idx="3"/>
            <a:endCxn id="158726" idx="0"/>
          </p:cNvCxnSpPr>
          <p:nvPr/>
        </p:nvCxnSpPr>
        <p:spPr bwMode="auto">
          <a:xfrm>
            <a:off x="5436096" y="1747664"/>
            <a:ext cx="1944204" cy="60121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44" name="AutoShape 24"/>
          <p:cNvCxnSpPr>
            <a:cxnSpLocks noChangeShapeType="1"/>
            <a:stCxn id="158736" idx="1"/>
            <a:endCxn id="158732" idx="0"/>
          </p:cNvCxnSpPr>
          <p:nvPr/>
        </p:nvCxnSpPr>
        <p:spPr bwMode="auto">
          <a:xfrm flipH="1">
            <a:off x="1763688" y="1747664"/>
            <a:ext cx="1678508" cy="5783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45" name="AutoShape 25"/>
          <p:cNvCxnSpPr>
            <a:cxnSpLocks noChangeShapeType="1"/>
            <a:stCxn id="158736" idx="2"/>
            <a:endCxn id="158725" idx="0"/>
          </p:cNvCxnSpPr>
          <p:nvPr/>
        </p:nvCxnSpPr>
        <p:spPr bwMode="auto">
          <a:xfrm flipH="1">
            <a:off x="4428703" y="2204864"/>
            <a:ext cx="10443" cy="129614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46" name="AutoShape 26"/>
          <p:cNvCxnSpPr>
            <a:cxnSpLocks noChangeShapeType="1"/>
            <a:stCxn id="158725" idx="6"/>
            <a:endCxn id="158726" idx="1"/>
          </p:cNvCxnSpPr>
          <p:nvPr/>
        </p:nvCxnSpPr>
        <p:spPr bwMode="auto">
          <a:xfrm flipV="1">
            <a:off x="5220072" y="2709404"/>
            <a:ext cx="1080095" cy="124880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47" name="AutoShape 27"/>
          <p:cNvCxnSpPr>
            <a:cxnSpLocks noChangeShapeType="1"/>
            <a:stCxn id="158725" idx="2"/>
            <a:endCxn id="158732" idx="3"/>
          </p:cNvCxnSpPr>
          <p:nvPr/>
        </p:nvCxnSpPr>
        <p:spPr bwMode="auto">
          <a:xfrm flipH="1" flipV="1">
            <a:off x="2843808" y="2686559"/>
            <a:ext cx="793526" cy="127164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48" name="AutoShape 28"/>
          <p:cNvCxnSpPr>
            <a:cxnSpLocks noChangeShapeType="1"/>
            <a:stCxn id="158725" idx="2"/>
            <a:endCxn id="158733" idx="3"/>
          </p:cNvCxnSpPr>
          <p:nvPr/>
        </p:nvCxnSpPr>
        <p:spPr bwMode="auto">
          <a:xfrm flipH="1">
            <a:off x="2843808" y="3958208"/>
            <a:ext cx="793526" cy="119898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49" name="AutoShape 29"/>
          <p:cNvCxnSpPr>
            <a:cxnSpLocks noChangeShapeType="1"/>
            <a:stCxn id="158725" idx="6"/>
            <a:endCxn id="158727" idx="1"/>
          </p:cNvCxnSpPr>
          <p:nvPr/>
        </p:nvCxnSpPr>
        <p:spPr bwMode="auto">
          <a:xfrm flipV="1">
            <a:off x="5220072" y="3933379"/>
            <a:ext cx="1080120" cy="2482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50" name="AutoShape 30"/>
          <p:cNvCxnSpPr>
            <a:cxnSpLocks noChangeShapeType="1"/>
            <a:stCxn id="158725" idx="6"/>
            <a:endCxn id="158728" idx="1"/>
          </p:cNvCxnSpPr>
          <p:nvPr/>
        </p:nvCxnSpPr>
        <p:spPr bwMode="auto">
          <a:xfrm>
            <a:off x="5220072" y="3958208"/>
            <a:ext cx="1080120" cy="119946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51" name="AutoShape 31"/>
          <p:cNvCxnSpPr>
            <a:cxnSpLocks noChangeShapeType="1"/>
            <a:stCxn id="158732" idx="2"/>
            <a:endCxn id="158733" idx="0"/>
          </p:cNvCxnSpPr>
          <p:nvPr/>
        </p:nvCxnSpPr>
        <p:spPr bwMode="auto">
          <a:xfrm>
            <a:off x="1763688" y="3047083"/>
            <a:ext cx="0" cy="175006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8753" name="Rectangle 33"/>
          <p:cNvSpPr>
            <a:spLocks noChangeArrowheads="1"/>
          </p:cNvSpPr>
          <p:nvPr/>
        </p:nvSpPr>
        <p:spPr bwMode="auto">
          <a:xfrm>
            <a:off x="2339752" y="5804296"/>
            <a:ext cx="2160240" cy="72104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ru-RU" sz="1200" b="1" dirty="0" smtClean="0"/>
              <a:t>ДООП «Развитие орфографической зоркости у учащихся начальной школы с СДВГ»</a:t>
            </a:r>
            <a:endParaRPr lang="ru-RU" sz="1200" b="1" dirty="0"/>
          </a:p>
        </p:txBody>
      </p:sp>
      <p:cxnSp>
        <p:nvCxnSpPr>
          <p:cNvPr id="158754" name="AutoShape 34"/>
          <p:cNvCxnSpPr>
            <a:cxnSpLocks noChangeShapeType="1"/>
            <a:stCxn id="158725" idx="4"/>
            <a:endCxn id="158753" idx="0"/>
          </p:cNvCxnSpPr>
          <p:nvPr/>
        </p:nvCxnSpPr>
        <p:spPr bwMode="auto">
          <a:xfrm flipH="1">
            <a:off x="3419872" y="4415408"/>
            <a:ext cx="1008831" cy="1388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56" name="AutoShape 36"/>
          <p:cNvCxnSpPr>
            <a:cxnSpLocks noChangeShapeType="1"/>
            <a:endCxn id="25" idx="0"/>
          </p:cNvCxnSpPr>
          <p:nvPr/>
        </p:nvCxnSpPr>
        <p:spPr bwMode="auto">
          <a:xfrm>
            <a:off x="4572000" y="4415408"/>
            <a:ext cx="1296144" cy="13888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Rectangle 13"/>
          <p:cNvSpPr>
            <a:spLocks noChangeArrowheads="1"/>
          </p:cNvSpPr>
          <p:nvPr/>
        </p:nvSpPr>
        <p:spPr bwMode="auto">
          <a:xfrm>
            <a:off x="683568" y="3572048"/>
            <a:ext cx="2160240" cy="72104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anchor="ctr"/>
          <a:lstStyle/>
          <a:p>
            <a:pPr algn="ctr"/>
            <a:r>
              <a:rPr lang="ru-RU" sz="1200" b="1" dirty="0" smtClean="0"/>
              <a:t>Программа повышения квалификации психологов</a:t>
            </a:r>
            <a:endParaRPr lang="ru-RU" sz="1200" b="1" dirty="0"/>
          </a:p>
        </p:txBody>
      </p:sp>
      <p:cxnSp>
        <p:nvCxnSpPr>
          <p:cNvPr id="72" name="AutoShape 27"/>
          <p:cNvCxnSpPr>
            <a:cxnSpLocks noChangeShapeType="1"/>
            <a:stCxn id="158725" idx="2"/>
            <a:endCxn id="59" idx="3"/>
          </p:cNvCxnSpPr>
          <p:nvPr/>
        </p:nvCxnSpPr>
        <p:spPr bwMode="auto">
          <a:xfrm flipH="1" flipV="1">
            <a:off x="2843808" y="3932572"/>
            <a:ext cx="793526" cy="256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467544" y="476672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МОДЕЛЬ КОМПЛЕКСНОГО СОПРОВОЖДЕНИЯ ДЕТЕЙ 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 СДВГ ВЫБОРГСКОГО РАЙОНА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4788024" y="5804296"/>
            <a:ext cx="2160240" cy="721048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square" anchor="ctr"/>
          <a:lstStyle/>
          <a:p>
            <a:pPr algn="ctr"/>
            <a:r>
              <a:rPr lang="ru-RU" sz="1600" b="1" dirty="0" smtClean="0"/>
              <a:t>Медицинская помощь</a:t>
            </a:r>
            <a:endParaRPr lang="ru-RU" sz="1600" b="1" dirty="0"/>
          </a:p>
        </p:txBody>
      </p:sp>
      <p:cxnSp>
        <p:nvCxnSpPr>
          <p:cNvPr id="29" name="AutoShape 31"/>
          <p:cNvCxnSpPr>
            <a:cxnSpLocks noChangeShapeType="1"/>
            <a:stCxn id="158726" idx="2"/>
            <a:endCxn id="158728" idx="0"/>
          </p:cNvCxnSpPr>
          <p:nvPr/>
        </p:nvCxnSpPr>
        <p:spPr bwMode="auto">
          <a:xfrm>
            <a:off x="7380300" y="3069928"/>
            <a:ext cx="12" cy="172722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6300192" y="3573016"/>
            <a:ext cx="2160240" cy="7207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1400" b="1" dirty="0" smtClean="0"/>
              <a:t>ДООП </a:t>
            </a:r>
          </a:p>
          <a:p>
            <a:pPr algn="ctr"/>
            <a:r>
              <a:rPr lang="ru-RU" sz="1400" b="1" dirty="0" smtClean="0"/>
              <a:t>«Замки из песка»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2470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357166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ПЕРСПЕКТИВА РАЗВИТИЯ РИП (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II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-й этап)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Создание «НАВИГАТОРА»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97392295"/>
              </p:ext>
            </p:extLst>
          </p:nvPr>
        </p:nvGraphicFramePr>
        <p:xfrm>
          <a:off x="947936" y="1124744"/>
          <a:ext cx="729647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581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44" y="1340768"/>
            <a:ext cx="4269548" cy="36724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80928"/>
            <a:ext cx="4076373" cy="36724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углом 5"/>
          <p:cNvSpPr/>
          <p:nvPr/>
        </p:nvSpPr>
        <p:spPr>
          <a:xfrm rot="5400000">
            <a:off x="5098904" y="1795664"/>
            <a:ext cx="813816" cy="868680"/>
          </a:xfrm>
          <a:prstGeom prst="ben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4551" y="404664"/>
            <a:ext cx="8057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ГБУ ДО ЦППМСП ВЫБОРГСКОГО РАЙОНА 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САНКТ-ПЕТЕРБУРГА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5301208"/>
            <a:ext cx="2808312" cy="9233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Санкт-Петербург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Костромской пр. д7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Тел: (812) 553-18-75</a:t>
            </a:r>
          </a:p>
        </p:txBody>
      </p:sp>
    </p:spTree>
    <p:extLst>
      <p:ext uri="{BB962C8B-B14F-4D97-AF65-F5344CB8AC3E}">
        <p14:creationId xmlns:p14="http://schemas.microsoft.com/office/powerpoint/2010/main" val="280046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Содержимое 2"/>
          <p:cNvSpPr>
            <a:spLocks noGrp="1"/>
          </p:cNvSpPr>
          <p:nvPr>
            <p:ph sz="quarter" idx="13"/>
          </p:nvPr>
        </p:nvSpPr>
        <p:spPr>
          <a:xfrm>
            <a:off x="1258888" y="836613"/>
            <a:ext cx="6842125" cy="4735527"/>
          </a:xfrm>
        </p:spPr>
        <p:txBody>
          <a:bodyPr rtlCol="0">
            <a:normAutofit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ru-RU" alt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endParaRPr lang="en-US" alt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ru-RU" altLang="ru-RU" sz="5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ru-RU" altLang="ru-RU" sz="5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endParaRPr lang="ru-RU" alt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endParaRPr lang="ru-RU" alt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3237"/>
            <a:ext cx="91440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33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4655</TotalTime>
  <Words>418</Words>
  <Application>Microsoft Office PowerPoint</Application>
  <PresentationFormat>Экран (4:3)</PresentationFormat>
  <Paragraphs>107</Paragraphs>
  <Slides>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Воздушный поток</vt:lpstr>
      <vt:lpstr>1_Воздушный поток</vt:lpstr>
      <vt:lpstr>Точечный рисунок</vt:lpstr>
      <vt:lpstr>Презентация PowerPoint</vt:lpstr>
      <vt:lpstr>   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ЦПМСС</dc:creator>
  <cp:lastModifiedBy>Пользователь Windows</cp:lastModifiedBy>
  <cp:revision>215</cp:revision>
  <cp:lastPrinted>2018-03-05T14:14:08Z</cp:lastPrinted>
  <dcterms:created xsi:type="dcterms:W3CDTF">2018-02-27T02:34:18Z</dcterms:created>
  <dcterms:modified xsi:type="dcterms:W3CDTF">2019-09-28T02:10:35Z</dcterms:modified>
</cp:coreProperties>
</file>