
<file path=[Content_Types].xml><?xml version="1.0" encoding="utf-8"?>
<Types xmlns="http://schemas.openxmlformats.org/package/2006/content-types"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4.xml" ContentType="application/vnd.openxmlformats-officedocument.theme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2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</p:sldMasterIdLst>
  <p:notesMasterIdLst>
    <p:notesMasterId r:id="rId10"/>
  </p:notesMasterIdLst>
  <p:handoutMasterIdLst>
    <p:handoutMasterId r:id="rId11"/>
  </p:handoutMasterIdLst>
  <p:sldIdLst>
    <p:sldId id="257" r:id="rId3"/>
    <p:sldId id="258" r:id="rId4"/>
    <p:sldId id="277" r:id="rId5"/>
    <p:sldId id="279" r:id="rId6"/>
    <p:sldId id="280" r:id="rId7"/>
    <p:sldId id="278" r:id="rId8"/>
    <p:sldId id="261" r:id="rId9"/>
  </p:sldIdLst>
  <p:sldSz cx="9144000" cy="6858000" type="screen4x3"/>
  <p:notesSz cx="6797675" cy="9928225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ECFF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6248" autoAdjust="0"/>
    <p:restoredTop sz="94660"/>
  </p:normalViewPr>
  <p:slideViewPr>
    <p:cSldViewPr>
      <p:cViewPr>
        <p:scale>
          <a:sx n="40" d="100"/>
          <a:sy n="40" d="100"/>
        </p:scale>
        <p:origin x="-2010" y="-83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viewProps" Target="view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handoutMaster" Target="handoutMasters/handoutMaster1.xml"/><Relationship Id="rId5" Type="http://schemas.openxmlformats.org/officeDocument/2006/relationships/slide" Target="slides/slide3.xml"/><Relationship Id="rId15" Type="http://schemas.openxmlformats.org/officeDocument/2006/relationships/tableStyles" Target="tableStyles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BB01135-8DFB-4BE5-B381-2495E84CF49D}" type="datetimeFigureOut">
              <a:rPr lang="ru-RU" smtClean="0"/>
              <a:pPr/>
              <a:t>23.12.2019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49688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F6DC1EB-DFAA-4F58-824D-6C28E455B475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C1305BD-33D6-4199-951D-DE72663ADF0B}" type="datetimeFigureOut">
              <a:rPr lang="ru-RU" smtClean="0"/>
              <a:pPr/>
              <a:t>23.12.2019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715907"/>
            <a:ext cx="5438140" cy="4467701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30091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443" y="9430091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B503E13-23FF-4F0C-89AB-D232FB81597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98047342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5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6" name="Rectangle 12"/>
          <p:cNvSpPr/>
          <p:nvPr/>
        </p:nvSpPr>
        <p:spPr>
          <a:xfrm>
            <a:off x="0" y="2652713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7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/>
          <a:lstStyle>
            <a:lvl1pPr marL="640080" indent="-457200" algn="l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83E4AC9-6333-4A65-9E31-AF74E45AECBD}" type="datetimeFigureOut">
              <a:rPr lang="ru-RU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23.12.2019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40C745C-8D10-477F-B1E7-8180E0C41B6F}" type="slidenum">
              <a:rPr lang="ru-RU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5383860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9604956-0DD0-4043-9818-D0079A5D3623}" type="datetimeFigureOut">
              <a:rPr lang="ru-RU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23.12.2019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76E0994-0317-41C5-806E-8DD0D9CC66D8}" type="slidenum">
              <a:rPr lang="ru-RU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4730266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5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6" name="Rectangle 8"/>
          <p:cNvSpPr/>
          <p:nvPr/>
        </p:nvSpPr>
        <p:spPr>
          <a:xfrm>
            <a:off x="0" y="2652713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7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DFA01DF-BB05-4EE9-8F68-BE0799DC318B}" type="datetimeFigureOut">
              <a:rPr lang="ru-RU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23.12.2019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CF60455-DB1C-4B27-A446-498D242D8DB8}" type="slidenum">
              <a:rPr lang="ru-RU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7654260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94E1C35-CE20-41C1-BC9F-FB2A7BC3663E}" type="datetimeFigureOut">
              <a:rPr lang="ru-RU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23.12.2019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71FE2B7-60B4-462B-9834-EB793265C42B}" type="slidenum">
              <a:rPr lang="ru-RU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2913551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D0D89EC-F2E0-4E32-A9F4-30DEB0A7F4AF}" type="datetimeFigureOut">
              <a:rPr lang="ru-RU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23.12.2019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3F2AFEC-D5D1-4666-9852-34A2AD496B4C}" type="slidenum">
              <a:rPr lang="ru-RU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9875899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2105B97-FD62-4417-A12A-596DA5DDF5E4}" type="datetimeFigureOut">
              <a:rPr lang="ru-RU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23.12.2019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31D7B45-AD85-465D-9929-FFB6277FA0BD}" type="slidenum">
              <a:rPr lang="ru-RU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13794889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0A20227-155D-4795-B106-D38597874109}" type="datetimeFigureOut">
              <a:rPr lang="ru-RU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23.12.2019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7996E79-A454-466A-8C64-1AA2F8406692}" type="slidenum">
              <a:rPr lang="ru-RU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708723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/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3D3B43C-6BE4-4D2B-B45E-EFB2737BA0F8}" type="datetimeFigureOut">
              <a:rPr lang="ru-RU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23.12.2019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FCBF960-BFFE-434E-AB7C-BA36ACA72713}" type="slidenum">
              <a:rPr lang="ru-RU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4736859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7" name="Rectangle 9"/>
          <p:cNvSpPr/>
          <p:nvPr/>
        </p:nvSpPr>
        <p:spPr>
          <a:xfrm>
            <a:off x="0" y="2652713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8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 rtlCol="0"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smtClean="0"/>
              <a:t>Вставка рисунка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/>
          <a:lstStyle>
            <a:lvl1pPr algn="l">
              <a:defRPr sz="46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9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D204AB5-1A61-4407-B3FC-0E84DEC3F325}" type="datetimeFigureOut">
              <a:rPr lang="ru-RU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23.12.2019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10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11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56AEFA0-9652-4C61-90BB-B3EC5E6E4DC1}" type="slidenum">
              <a:rPr lang="ru-RU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405694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EDCD58E-99A4-42DD-B434-B080ABDF5D54}" type="datetimeFigureOut">
              <a:rPr lang="ru-RU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23.12.2019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5A44E49-3BEC-4F07-8B37-7E74EFFB47A4}" type="slidenum">
              <a:rPr lang="ru-RU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80858771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8436AF5-807C-43AB-B1C2-9580601FA3A5}" type="datetimeFigureOut">
              <a:rPr lang="ru-RU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23.12.2019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D67A6D1-89DA-4B60-9554-2D85EB1393C9}" type="slidenum">
              <a:rPr lang="ru-RU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11744435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5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6" name="Rectangle 12"/>
          <p:cNvSpPr/>
          <p:nvPr/>
        </p:nvSpPr>
        <p:spPr>
          <a:xfrm>
            <a:off x="0" y="2652713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7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/>
          <a:lstStyle>
            <a:lvl1pPr marL="640080" indent="-457200" algn="l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83E4AC9-6333-4A65-9E31-AF74E45AECBD}" type="datetimeFigureOut">
              <a:rPr lang="ru-RU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23.12.2019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40C745C-8D10-477F-B1E7-8180E0C41B6F}" type="slidenum">
              <a:rPr lang="ru-RU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98626115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9604956-0DD0-4043-9818-D0079A5D3623}" type="datetimeFigureOut">
              <a:rPr lang="ru-RU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23.12.2019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76E0994-0317-41C5-806E-8DD0D9CC66D8}" type="slidenum">
              <a:rPr lang="ru-RU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86731836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5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6" name="Rectangle 8"/>
          <p:cNvSpPr/>
          <p:nvPr/>
        </p:nvSpPr>
        <p:spPr>
          <a:xfrm>
            <a:off x="0" y="2652713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7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DFA01DF-BB05-4EE9-8F68-BE0799DC318B}" type="datetimeFigureOut">
              <a:rPr lang="ru-RU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23.12.2019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CF60455-DB1C-4B27-A446-498D242D8DB8}" type="slidenum">
              <a:rPr lang="ru-RU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13555902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94E1C35-CE20-41C1-BC9F-FB2A7BC3663E}" type="datetimeFigureOut">
              <a:rPr lang="ru-RU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23.12.2019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71FE2B7-60B4-462B-9834-EB793265C42B}" type="slidenum">
              <a:rPr lang="ru-RU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8267766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D0D89EC-F2E0-4E32-A9F4-30DEB0A7F4AF}" type="datetimeFigureOut">
              <a:rPr lang="ru-RU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23.12.2019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3F2AFEC-D5D1-4666-9852-34A2AD496B4C}" type="slidenum">
              <a:rPr lang="ru-RU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62720306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2105B97-FD62-4417-A12A-596DA5DDF5E4}" type="datetimeFigureOut">
              <a:rPr lang="ru-RU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23.12.2019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31D7B45-AD85-465D-9929-FFB6277FA0BD}" type="slidenum">
              <a:rPr lang="ru-RU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97952568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0A20227-155D-4795-B106-D38597874109}" type="datetimeFigureOut">
              <a:rPr lang="ru-RU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23.12.2019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7996E79-A454-466A-8C64-1AA2F8406692}" type="slidenum">
              <a:rPr lang="ru-RU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5212381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/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3D3B43C-6BE4-4D2B-B45E-EFB2737BA0F8}" type="datetimeFigureOut">
              <a:rPr lang="ru-RU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23.12.2019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FCBF960-BFFE-434E-AB7C-BA36ACA72713}" type="slidenum">
              <a:rPr lang="ru-RU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60991625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7" name="Rectangle 9"/>
          <p:cNvSpPr/>
          <p:nvPr/>
        </p:nvSpPr>
        <p:spPr>
          <a:xfrm>
            <a:off x="0" y="2652713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8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 rtlCol="0"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smtClean="0"/>
              <a:t>Вставка рисунка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/>
          <a:lstStyle>
            <a:lvl1pPr algn="l">
              <a:defRPr sz="46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9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D204AB5-1A61-4407-B3FC-0E84DEC3F325}" type="datetimeFigureOut">
              <a:rPr lang="ru-RU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23.12.2019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10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11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56AEFA0-9652-4C61-90BB-B3EC5E6E4DC1}" type="slidenum">
              <a:rPr lang="ru-RU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31754799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EDCD58E-99A4-42DD-B434-B080ABDF5D54}" type="datetimeFigureOut">
              <a:rPr lang="ru-RU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23.12.2019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5A44E49-3BEC-4F07-8B37-7E74EFFB47A4}" type="slidenum">
              <a:rPr lang="ru-RU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68479152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8436AF5-807C-43AB-B1C2-9580601FA3A5}" type="datetimeFigureOut">
              <a:rPr lang="ru-RU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23.12.2019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D67A6D1-89DA-4B60-9554-2D85EB1393C9}" type="slidenum">
              <a:rPr lang="ru-RU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2433128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0" y="3768725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875" y="4371975"/>
            <a:ext cx="6511925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3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1143000" y="731838"/>
            <a:ext cx="6400800" cy="3475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  <a:endParaRPr lang="en-US" altLang="ru-RU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2F1CAF26-64F8-499F-BA67-F716BAABC2CC}" type="datetimeFigureOut">
              <a:rPr lang="ru-RU">
                <a:solidFill>
                  <a:prstClr val="black">
                    <a:lumMod val="50000"/>
                    <a:lumOff val="50000"/>
                  </a:prstClr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23.12.2019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  <a:latin typeface="Arial" charset="0"/>
              <a:cs typeface="Arial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200" y="6172200"/>
            <a:ext cx="3352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>
                  <a:lumMod val="50000"/>
                  <a:lumOff val="50000"/>
                </a:prstClr>
              </a:solidFill>
              <a:latin typeface="Arial" charset="0"/>
              <a:cs typeface="Arial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10BB2C58-D694-4914-A296-49CCFB03D383}" type="slidenum">
              <a:rPr lang="ru-RU">
                <a:solidFill>
                  <a:prstClr val="black">
                    <a:lumMod val="50000"/>
                    <a:lumOff val="50000"/>
                  </a:prstClr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  <a:latin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2494974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txStyles>
    <p:titleStyle>
      <a:lvl1pPr marL="319088" indent="-319088" algn="r" rtl="0" eaLnBrk="0" fontAlgn="base" hangingPunct="0">
        <a:spcBef>
          <a:spcPct val="0"/>
        </a:spcBef>
        <a:spcAft>
          <a:spcPct val="0"/>
        </a:spcAft>
        <a:buClr>
          <a:srgbClr val="C3260C"/>
        </a:buClr>
        <a:buSzPct val="128000"/>
        <a:buFont typeface="Georgia" pitchFamily="18" charset="0"/>
        <a:buChar char="*"/>
        <a:defRPr sz="4600" b="1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marL="319088" indent="-319088" algn="r" rtl="0" eaLnBrk="0" fontAlgn="base" hangingPunct="0">
        <a:spcBef>
          <a:spcPct val="0"/>
        </a:spcBef>
        <a:spcAft>
          <a:spcPct val="0"/>
        </a:spcAft>
        <a:buClr>
          <a:srgbClr val="C3260C"/>
        </a:buClr>
        <a:buSzPct val="128000"/>
        <a:buFont typeface="Georgia" pitchFamily="18" charset="0"/>
        <a:buChar char="*"/>
        <a:defRPr sz="4600" b="1">
          <a:solidFill>
            <a:schemeClr val="tx1"/>
          </a:solidFill>
          <a:latin typeface="Trebuchet MS" pitchFamily="34" charset="0"/>
        </a:defRPr>
      </a:lvl2pPr>
      <a:lvl3pPr marL="319088" indent="-319088" algn="r" rtl="0" eaLnBrk="0" fontAlgn="base" hangingPunct="0">
        <a:spcBef>
          <a:spcPct val="0"/>
        </a:spcBef>
        <a:spcAft>
          <a:spcPct val="0"/>
        </a:spcAft>
        <a:buClr>
          <a:srgbClr val="C3260C"/>
        </a:buClr>
        <a:buSzPct val="128000"/>
        <a:buFont typeface="Georgia" pitchFamily="18" charset="0"/>
        <a:buChar char="*"/>
        <a:defRPr sz="4600" b="1">
          <a:solidFill>
            <a:schemeClr val="tx1"/>
          </a:solidFill>
          <a:latin typeface="Trebuchet MS" pitchFamily="34" charset="0"/>
        </a:defRPr>
      </a:lvl3pPr>
      <a:lvl4pPr marL="319088" indent="-319088" algn="r" rtl="0" eaLnBrk="0" fontAlgn="base" hangingPunct="0">
        <a:spcBef>
          <a:spcPct val="0"/>
        </a:spcBef>
        <a:spcAft>
          <a:spcPct val="0"/>
        </a:spcAft>
        <a:buClr>
          <a:srgbClr val="C3260C"/>
        </a:buClr>
        <a:buSzPct val="128000"/>
        <a:buFont typeface="Georgia" pitchFamily="18" charset="0"/>
        <a:buChar char="*"/>
        <a:defRPr sz="4600" b="1">
          <a:solidFill>
            <a:schemeClr val="tx1"/>
          </a:solidFill>
          <a:latin typeface="Trebuchet MS" pitchFamily="34" charset="0"/>
        </a:defRPr>
      </a:lvl4pPr>
      <a:lvl5pPr marL="319088" indent="-319088" algn="r" rtl="0" eaLnBrk="0" fontAlgn="base" hangingPunct="0">
        <a:spcBef>
          <a:spcPct val="0"/>
        </a:spcBef>
        <a:spcAft>
          <a:spcPct val="0"/>
        </a:spcAft>
        <a:buClr>
          <a:srgbClr val="C3260C"/>
        </a:buClr>
        <a:buSzPct val="128000"/>
        <a:buFont typeface="Georgia" pitchFamily="18" charset="0"/>
        <a:buChar char="*"/>
        <a:defRPr sz="4600" b="1">
          <a:solidFill>
            <a:schemeClr val="tx1"/>
          </a:solidFill>
          <a:latin typeface="Trebuchet MS" pitchFamily="34" charset="0"/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563" algn="l" rtl="0" eaLnBrk="0" fontAlgn="base" hangingPunct="0">
        <a:spcBef>
          <a:spcPct val="20000"/>
        </a:spcBef>
        <a:spcAft>
          <a:spcPts val="300"/>
        </a:spcAft>
        <a:buClr>
          <a:srgbClr val="C3260C"/>
        </a:buClr>
        <a:buSzPct val="130000"/>
        <a:buFont typeface="Georgia" pitchFamily="18" charset="0"/>
        <a:buChar char="*"/>
        <a:defRPr sz="2200" kern="1200">
          <a:solidFill>
            <a:srgbClr val="404040"/>
          </a:solidFill>
          <a:latin typeface="+mn-lt"/>
          <a:ea typeface="+mn-ea"/>
          <a:cs typeface="+mn-cs"/>
        </a:defRPr>
      </a:lvl1pPr>
      <a:lvl2pPr marL="547688" indent="-182563" algn="l" rtl="0" eaLnBrk="0" fontAlgn="base" hangingPunct="0">
        <a:spcBef>
          <a:spcPct val="20000"/>
        </a:spcBef>
        <a:spcAft>
          <a:spcPts val="300"/>
        </a:spcAft>
        <a:buClr>
          <a:srgbClr val="C3260C"/>
        </a:buClr>
        <a:buSzPct val="130000"/>
        <a:buFont typeface="Georgia" pitchFamily="18" charset="0"/>
        <a:buChar char="*"/>
        <a:defRPr sz="2000" kern="1200">
          <a:solidFill>
            <a:srgbClr val="404040"/>
          </a:solidFill>
          <a:latin typeface="+mn-lt"/>
          <a:ea typeface="+mn-ea"/>
          <a:cs typeface="+mn-cs"/>
        </a:defRPr>
      </a:lvl2pPr>
      <a:lvl3pPr marL="822325" indent="-182563" algn="l" rtl="0" eaLnBrk="0" fontAlgn="base" hangingPunct="0">
        <a:spcBef>
          <a:spcPct val="20000"/>
        </a:spcBef>
        <a:spcAft>
          <a:spcPts val="300"/>
        </a:spcAft>
        <a:buClr>
          <a:srgbClr val="C3260C"/>
        </a:buClr>
        <a:buSzPct val="130000"/>
        <a:buFont typeface="Georgia" pitchFamily="18" charset="0"/>
        <a:buChar char="*"/>
        <a:defRPr kern="1200">
          <a:solidFill>
            <a:srgbClr val="404040"/>
          </a:solidFill>
          <a:latin typeface="+mn-lt"/>
          <a:ea typeface="+mn-ea"/>
          <a:cs typeface="+mn-cs"/>
        </a:defRPr>
      </a:lvl3pPr>
      <a:lvl4pPr marL="1096963" indent="-182563" algn="l" rtl="0" eaLnBrk="0" fontAlgn="base" hangingPunct="0">
        <a:spcBef>
          <a:spcPct val="20000"/>
        </a:spcBef>
        <a:spcAft>
          <a:spcPts val="300"/>
        </a:spcAft>
        <a:buClr>
          <a:srgbClr val="C3260C"/>
        </a:buClr>
        <a:buSzPct val="130000"/>
        <a:buFont typeface="Georgia" pitchFamily="18" charset="0"/>
        <a:buChar char="*"/>
        <a:defRPr sz="1600" kern="1200">
          <a:solidFill>
            <a:srgbClr val="404040"/>
          </a:solidFill>
          <a:latin typeface="+mn-lt"/>
          <a:ea typeface="+mn-ea"/>
          <a:cs typeface="+mn-cs"/>
        </a:defRPr>
      </a:lvl4pPr>
      <a:lvl5pPr marL="1389063" indent="-182563" algn="l" rtl="0" eaLnBrk="0" fontAlgn="base" hangingPunct="0">
        <a:spcBef>
          <a:spcPct val="20000"/>
        </a:spcBef>
        <a:spcAft>
          <a:spcPts val="300"/>
        </a:spcAft>
        <a:buClr>
          <a:srgbClr val="C3260C"/>
        </a:buClr>
        <a:buSzPct val="130000"/>
        <a:buFont typeface="Georgia" pitchFamily="18" charset="0"/>
        <a:buChar char="*"/>
        <a:defRPr sz="1400" kern="1200">
          <a:solidFill>
            <a:srgbClr val="404040"/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0" y="3768725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875" y="4371975"/>
            <a:ext cx="6511925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3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1143000" y="731838"/>
            <a:ext cx="6400800" cy="3475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  <a:endParaRPr lang="en-US" altLang="ru-RU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2F1CAF26-64F8-499F-BA67-F716BAABC2CC}" type="datetimeFigureOut">
              <a:rPr lang="ru-RU">
                <a:solidFill>
                  <a:prstClr val="black">
                    <a:lumMod val="50000"/>
                    <a:lumOff val="50000"/>
                  </a:prstClr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23.12.2019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  <a:latin typeface="Arial" charset="0"/>
              <a:cs typeface="Arial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200" y="6172200"/>
            <a:ext cx="3352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>
                  <a:lumMod val="50000"/>
                  <a:lumOff val="50000"/>
                </a:prstClr>
              </a:solidFill>
              <a:latin typeface="Arial" charset="0"/>
              <a:cs typeface="Arial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10BB2C58-D694-4914-A296-49CCFB03D383}" type="slidenum">
              <a:rPr lang="ru-RU">
                <a:solidFill>
                  <a:prstClr val="black">
                    <a:lumMod val="50000"/>
                    <a:lumOff val="50000"/>
                  </a:prstClr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  <a:latin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9717024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iming>
    <p:tnLst>
      <p:par>
        <p:cTn id="1" dur="indefinite" restart="never" nodeType="tmRoot"/>
      </p:par>
    </p:tnLst>
  </p:timing>
  <p:txStyles>
    <p:titleStyle>
      <a:lvl1pPr marL="319088" indent="-319088" algn="r" rtl="0" eaLnBrk="0" fontAlgn="base" hangingPunct="0">
        <a:spcBef>
          <a:spcPct val="0"/>
        </a:spcBef>
        <a:spcAft>
          <a:spcPct val="0"/>
        </a:spcAft>
        <a:buClr>
          <a:srgbClr val="C3260C"/>
        </a:buClr>
        <a:buSzPct val="128000"/>
        <a:buFont typeface="Georgia" pitchFamily="18" charset="0"/>
        <a:buChar char="*"/>
        <a:defRPr sz="4600" b="1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marL="319088" indent="-319088" algn="r" rtl="0" eaLnBrk="0" fontAlgn="base" hangingPunct="0">
        <a:spcBef>
          <a:spcPct val="0"/>
        </a:spcBef>
        <a:spcAft>
          <a:spcPct val="0"/>
        </a:spcAft>
        <a:buClr>
          <a:srgbClr val="C3260C"/>
        </a:buClr>
        <a:buSzPct val="128000"/>
        <a:buFont typeface="Georgia" pitchFamily="18" charset="0"/>
        <a:buChar char="*"/>
        <a:defRPr sz="4600" b="1">
          <a:solidFill>
            <a:schemeClr val="tx1"/>
          </a:solidFill>
          <a:latin typeface="Trebuchet MS" pitchFamily="34" charset="0"/>
        </a:defRPr>
      </a:lvl2pPr>
      <a:lvl3pPr marL="319088" indent="-319088" algn="r" rtl="0" eaLnBrk="0" fontAlgn="base" hangingPunct="0">
        <a:spcBef>
          <a:spcPct val="0"/>
        </a:spcBef>
        <a:spcAft>
          <a:spcPct val="0"/>
        </a:spcAft>
        <a:buClr>
          <a:srgbClr val="C3260C"/>
        </a:buClr>
        <a:buSzPct val="128000"/>
        <a:buFont typeface="Georgia" pitchFamily="18" charset="0"/>
        <a:buChar char="*"/>
        <a:defRPr sz="4600" b="1">
          <a:solidFill>
            <a:schemeClr val="tx1"/>
          </a:solidFill>
          <a:latin typeface="Trebuchet MS" pitchFamily="34" charset="0"/>
        </a:defRPr>
      </a:lvl3pPr>
      <a:lvl4pPr marL="319088" indent="-319088" algn="r" rtl="0" eaLnBrk="0" fontAlgn="base" hangingPunct="0">
        <a:spcBef>
          <a:spcPct val="0"/>
        </a:spcBef>
        <a:spcAft>
          <a:spcPct val="0"/>
        </a:spcAft>
        <a:buClr>
          <a:srgbClr val="C3260C"/>
        </a:buClr>
        <a:buSzPct val="128000"/>
        <a:buFont typeface="Georgia" pitchFamily="18" charset="0"/>
        <a:buChar char="*"/>
        <a:defRPr sz="4600" b="1">
          <a:solidFill>
            <a:schemeClr val="tx1"/>
          </a:solidFill>
          <a:latin typeface="Trebuchet MS" pitchFamily="34" charset="0"/>
        </a:defRPr>
      </a:lvl4pPr>
      <a:lvl5pPr marL="319088" indent="-319088" algn="r" rtl="0" eaLnBrk="0" fontAlgn="base" hangingPunct="0">
        <a:spcBef>
          <a:spcPct val="0"/>
        </a:spcBef>
        <a:spcAft>
          <a:spcPct val="0"/>
        </a:spcAft>
        <a:buClr>
          <a:srgbClr val="C3260C"/>
        </a:buClr>
        <a:buSzPct val="128000"/>
        <a:buFont typeface="Georgia" pitchFamily="18" charset="0"/>
        <a:buChar char="*"/>
        <a:defRPr sz="4600" b="1">
          <a:solidFill>
            <a:schemeClr val="tx1"/>
          </a:solidFill>
          <a:latin typeface="Trebuchet MS" pitchFamily="34" charset="0"/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563" algn="l" rtl="0" eaLnBrk="0" fontAlgn="base" hangingPunct="0">
        <a:spcBef>
          <a:spcPct val="20000"/>
        </a:spcBef>
        <a:spcAft>
          <a:spcPts val="300"/>
        </a:spcAft>
        <a:buClr>
          <a:srgbClr val="C3260C"/>
        </a:buClr>
        <a:buSzPct val="130000"/>
        <a:buFont typeface="Georgia" pitchFamily="18" charset="0"/>
        <a:buChar char="*"/>
        <a:defRPr sz="2200" kern="1200">
          <a:solidFill>
            <a:srgbClr val="404040"/>
          </a:solidFill>
          <a:latin typeface="+mn-lt"/>
          <a:ea typeface="+mn-ea"/>
          <a:cs typeface="+mn-cs"/>
        </a:defRPr>
      </a:lvl1pPr>
      <a:lvl2pPr marL="547688" indent="-182563" algn="l" rtl="0" eaLnBrk="0" fontAlgn="base" hangingPunct="0">
        <a:spcBef>
          <a:spcPct val="20000"/>
        </a:spcBef>
        <a:spcAft>
          <a:spcPts val="300"/>
        </a:spcAft>
        <a:buClr>
          <a:srgbClr val="C3260C"/>
        </a:buClr>
        <a:buSzPct val="130000"/>
        <a:buFont typeface="Georgia" pitchFamily="18" charset="0"/>
        <a:buChar char="*"/>
        <a:defRPr sz="2000" kern="1200">
          <a:solidFill>
            <a:srgbClr val="404040"/>
          </a:solidFill>
          <a:latin typeface="+mn-lt"/>
          <a:ea typeface="+mn-ea"/>
          <a:cs typeface="+mn-cs"/>
        </a:defRPr>
      </a:lvl2pPr>
      <a:lvl3pPr marL="822325" indent="-182563" algn="l" rtl="0" eaLnBrk="0" fontAlgn="base" hangingPunct="0">
        <a:spcBef>
          <a:spcPct val="20000"/>
        </a:spcBef>
        <a:spcAft>
          <a:spcPts val="300"/>
        </a:spcAft>
        <a:buClr>
          <a:srgbClr val="C3260C"/>
        </a:buClr>
        <a:buSzPct val="130000"/>
        <a:buFont typeface="Georgia" pitchFamily="18" charset="0"/>
        <a:buChar char="*"/>
        <a:defRPr kern="1200">
          <a:solidFill>
            <a:srgbClr val="404040"/>
          </a:solidFill>
          <a:latin typeface="+mn-lt"/>
          <a:ea typeface="+mn-ea"/>
          <a:cs typeface="+mn-cs"/>
        </a:defRPr>
      </a:lvl3pPr>
      <a:lvl4pPr marL="1096963" indent="-182563" algn="l" rtl="0" eaLnBrk="0" fontAlgn="base" hangingPunct="0">
        <a:spcBef>
          <a:spcPct val="20000"/>
        </a:spcBef>
        <a:spcAft>
          <a:spcPts val="300"/>
        </a:spcAft>
        <a:buClr>
          <a:srgbClr val="C3260C"/>
        </a:buClr>
        <a:buSzPct val="130000"/>
        <a:buFont typeface="Georgia" pitchFamily="18" charset="0"/>
        <a:buChar char="*"/>
        <a:defRPr sz="1600" kern="1200">
          <a:solidFill>
            <a:srgbClr val="404040"/>
          </a:solidFill>
          <a:latin typeface="+mn-lt"/>
          <a:ea typeface="+mn-ea"/>
          <a:cs typeface="+mn-cs"/>
        </a:defRPr>
      </a:lvl4pPr>
      <a:lvl5pPr marL="1389063" indent="-182563" algn="l" rtl="0" eaLnBrk="0" fontAlgn="base" hangingPunct="0">
        <a:spcBef>
          <a:spcPct val="20000"/>
        </a:spcBef>
        <a:spcAft>
          <a:spcPts val="300"/>
        </a:spcAft>
        <a:buClr>
          <a:srgbClr val="C3260C"/>
        </a:buClr>
        <a:buSzPct val="130000"/>
        <a:buFont typeface="Georgia" pitchFamily="18" charset="0"/>
        <a:buChar char="*"/>
        <a:defRPr sz="1400" kern="1200">
          <a:solidFill>
            <a:srgbClr val="404040"/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3"/>
          <p:cNvSpPr>
            <a:spLocks noGrp="1" noChangeArrowheads="1"/>
          </p:cNvSpPr>
          <p:nvPr>
            <p:ph type="subTitle" idx="4294967295"/>
          </p:nvPr>
        </p:nvSpPr>
        <p:spPr>
          <a:xfrm>
            <a:off x="250825" y="188913"/>
            <a:ext cx="8642350" cy="1151855"/>
          </a:xfrm>
        </p:spPr>
        <p:txBody>
          <a:bodyPr rtlCol="0">
            <a:normAutofit fontScale="70000" lnSpcReduction="20000"/>
          </a:bodyPr>
          <a:lstStyle/>
          <a:p>
            <a:pPr marL="0" indent="0" algn="ctr" eaLnBrk="1" fontAlgn="auto" hangingPunct="1">
              <a:lnSpc>
                <a:spcPct val="120000"/>
              </a:lnSpc>
              <a:buClr>
                <a:schemeClr val="accent6">
                  <a:lumMod val="75000"/>
                </a:schemeClr>
              </a:buClr>
              <a:buFont typeface="Georgia" pitchFamily="18" charset="0"/>
              <a:buNone/>
              <a:defRPr/>
            </a:pPr>
            <a:r>
              <a:rPr lang="ru-RU" sz="1700" dirty="0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Государственное бюджетное учреждение дополнительного образования </a:t>
            </a:r>
          </a:p>
          <a:p>
            <a:pPr marL="0" indent="0" algn="ctr" eaLnBrk="1" fontAlgn="auto" hangingPunct="1">
              <a:lnSpc>
                <a:spcPct val="120000"/>
              </a:lnSpc>
              <a:buClr>
                <a:schemeClr val="accent6">
                  <a:lumMod val="75000"/>
                </a:schemeClr>
              </a:buClr>
              <a:buFont typeface="Georgia" pitchFamily="18" charset="0"/>
              <a:buNone/>
              <a:defRPr/>
            </a:pPr>
            <a:r>
              <a:rPr lang="ru-RU" sz="1700" dirty="0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Центр психолого-педагогической, медицинской и социальной помощи</a:t>
            </a:r>
          </a:p>
          <a:p>
            <a:pPr marL="0" indent="0" algn="ctr" eaLnBrk="1" fontAlgn="auto" hangingPunct="1">
              <a:lnSpc>
                <a:spcPct val="120000"/>
              </a:lnSpc>
              <a:buClr>
                <a:schemeClr val="accent6">
                  <a:lumMod val="75000"/>
                </a:schemeClr>
              </a:buClr>
              <a:buFont typeface="Georgia" pitchFamily="18" charset="0"/>
              <a:buNone/>
              <a:defRPr/>
            </a:pPr>
            <a:r>
              <a:rPr lang="ru-RU" sz="1700" dirty="0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Выборгского района Санкт-Петербурга </a:t>
            </a:r>
          </a:p>
          <a:p>
            <a:pPr marL="0" indent="0" algn="ctr" eaLnBrk="1" fontAlgn="auto" hangingPunct="1">
              <a:lnSpc>
                <a:spcPct val="120000"/>
              </a:lnSpc>
              <a:buClr>
                <a:schemeClr val="accent6">
                  <a:lumMod val="75000"/>
                </a:schemeClr>
              </a:buClr>
              <a:buFont typeface="Georgia" pitchFamily="18" charset="0"/>
              <a:buNone/>
              <a:defRPr/>
            </a:pPr>
            <a:r>
              <a:rPr lang="ru-RU" sz="1700" dirty="0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(ГБУ ДО ЦППМСП Выборгского района)</a:t>
            </a:r>
          </a:p>
          <a:p>
            <a:pPr marL="0" indent="0" eaLnBrk="1" fontAlgn="auto" hangingPunct="1">
              <a:buClr>
                <a:schemeClr val="accent6">
                  <a:lumMod val="75000"/>
                </a:schemeClr>
              </a:buClr>
              <a:buFont typeface="Wingdings" pitchFamily="2" charset="2"/>
              <a:buNone/>
              <a:defRPr/>
            </a:pPr>
            <a:endParaRPr lang="ru-RU" sz="3400" dirty="0" smtClean="0">
              <a:solidFill>
                <a:schemeClr val="tx2"/>
              </a:solidFill>
            </a:endParaRPr>
          </a:p>
          <a:p>
            <a:pPr marL="0" indent="0" algn="ctr" eaLnBrk="1" fontAlgn="auto" hangingPunct="1">
              <a:buClr>
                <a:schemeClr val="accent6">
                  <a:lumMod val="75000"/>
                </a:schemeClr>
              </a:buClr>
              <a:buFont typeface="Wingdings" pitchFamily="2" charset="2"/>
              <a:buNone/>
              <a:defRPr/>
            </a:pPr>
            <a:endParaRPr lang="ru-RU" sz="3400" dirty="0" smtClean="0">
              <a:solidFill>
                <a:schemeClr val="tx2"/>
              </a:solidFill>
            </a:endParaRPr>
          </a:p>
        </p:txBody>
      </p:sp>
      <p:pic>
        <p:nvPicPr>
          <p:cNvPr id="5123" name="Picture 8" descr="h_92235"/>
          <p:cNvPicPr>
            <a:picLocks noChangeAspect="1" noChangeArrowheads="1"/>
          </p:cNvPicPr>
          <p:nvPr/>
        </p:nvPicPr>
        <p:blipFill>
          <a:blip r:embed="rId2">
            <a:lum bright="36000" contrast="-6000"/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8928" y="1340768"/>
            <a:ext cx="8642350" cy="48848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76200" cmpd="tri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4" name="Rectangle 9"/>
          <p:cNvSpPr>
            <a:spLocks noChangeArrowheads="1"/>
          </p:cNvSpPr>
          <p:nvPr/>
        </p:nvSpPr>
        <p:spPr bwMode="auto">
          <a:xfrm>
            <a:off x="900113" y="5445125"/>
            <a:ext cx="7200900" cy="1385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defRPr sz="2200">
                <a:solidFill>
                  <a:srgbClr val="404040"/>
                </a:solidFill>
                <a:latin typeface="Trebuchet MS" pitchFamily="34" charset="0"/>
              </a:defRPr>
            </a:lvl1pPr>
            <a:lvl2pPr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defRPr sz="2000">
                <a:solidFill>
                  <a:srgbClr val="404040"/>
                </a:solidFill>
                <a:latin typeface="Trebuchet MS" pitchFamily="34" charset="0"/>
              </a:defRPr>
            </a:lvl2pPr>
            <a:lvl3pPr marL="1143000" indent="-22860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defRPr>
                <a:solidFill>
                  <a:srgbClr val="404040"/>
                </a:solidFill>
                <a:latin typeface="Trebuchet MS" pitchFamily="34" charset="0"/>
              </a:defRPr>
            </a:lvl3pPr>
            <a:lvl4pPr marL="1600200" indent="-22860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defRPr sz="1600">
                <a:solidFill>
                  <a:srgbClr val="404040"/>
                </a:solidFill>
                <a:latin typeface="Trebuchet MS" pitchFamily="34" charset="0"/>
              </a:defRPr>
            </a:lvl4pPr>
            <a:lvl5pPr marL="2057400" indent="-22860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defRPr sz="1400">
                <a:solidFill>
                  <a:srgbClr val="404040"/>
                </a:solidFill>
                <a:latin typeface="Trebuchet MS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defRPr sz="1400">
                <a:solidFill>
                  <a:srgbClr val="404040"/>
                </a:solidFill>
                <a:latin typeface="Trebuchet MS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defRPr sz="1400">
                <a:solidFill>
                  <a:srgbClr val="404040"/>
                </a:solidFill>
                <a:latin typeface="Trebuchet MS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defRPr sz="1400">
                <a:solidFill>
                  <a:srgbClr val="404040"/>
                </a:solidFill>
                <a:latin typeface="Trebuchet MS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defRPr sz="1400">
                <a:solidFill>
                  <a:srgbClr val="404040"/>
                </a:solidFill>
                <a:latin typeface="Trebuchet MS" pitchFamily="34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lang="ru-RU" altLang="ru-RU" sz="2400" b="1">
              <a:solidFill>
                <a:srgbClr val="A0A5B8"/>
              </a:solidFill>
              <a:latin typeface="Arial" charset="0"/>
              <a:cs typeface="Arial" charset="0"/>
            </a:endParaRP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lang="ru-RU" altLang="ru-RU" sz="2400" b="1">
              <a:solidFill>
                <a:srgbClr val="A0A5B8"/>
              </a:solidFill>
              <a:latin typeface="Arial" charset="0"/>
              <a:cs typeface="Arial" charset="0"/>
            </a:endParaRP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ru-RU" altLang="ru-RU">
                <a:solidFill>
                  <a:srgbClr val="000000"/>
                </a:solidFill>
                <a:latin typeface="Arial" charset="0"/>
                <a:cs typeface="Arial" charset="0"/>
              </a:rPr>
              <a:t>     </a:t>
            </a:r>
            <a:r>
              <a:rPr lang="ru-RU" altLang="ru-RU" sz="1400">
                <a:solidFill>
                  <a:srgbClr val="000000"/>
                </a:solidFill>
                <a:latin typeface="Arial" charset="0"/>
                <a:cs typeface="Arial" charset="0"/>
              </a:rPr>
              <a:t>Костромской проспект, дом 7</a:t>
            </a:r>
          </a:p>
          <a:p>
            <a:pPr lvl="1" algn="ctr" eaLnBrk="1" fontAlgn="base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ru-RU" altLang="ru-RU" sz="1400">
                <a:solidFill>
                  <a:srgbClr val="000000"/>
                </a:solidFill>
                <a:latin typeface="Arial" charset="0"/>
                <a:cs typeface="Arial" charset="0"/>
              </a:rPr>
              <a:t> Тел. (812) 553-18-75</a:t>
            </a:r>
          </a:p>
        </p:txBody>
      </p:sp>
    </p:spTree>
    <p:extLst>
      <p:ext uri="{BB962C8B-B14F-4D97-AF65-F5344CB8AC3E}">
        <p14:creationId xmlns="" xmlns:p14="http://schemas.microsoft.com/office/powerpoint/2010/main" val="356753354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517232"/>
            <a:ext cx="9164638" cy="13407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147" name="Объект 2"/>
          <p:cNvSpPr>
            <a:spLocks noGrp="1"/>
          </p:cNvSpPr>
          <p:nvPr>
            <p:ph sz="quarter" idx="13"/>
          </p:nvPr>
        </p:nvSpPr>
        <p:spPr>
          <a:xfrm>
            <a:off x="76200" y="332656"/>
            <a:ext cx="9036050" cy="2477889"/>
          </a:xfrm>
        </p:spPr>
        <p:txBody>
          <a:bodyPr/>
          <a:lstStyle/>
          <a:p>
            <a:pPr marL="44450" indent="0" algn="ctr" eaLnBrk="1" hangingPunct="1">
              <a:buFont typeface="Georgia" pitchFamily="18" charset="0"/>
              <a:buNone/>
            </a:pPr>
            <a:endParaRPr lang="ru-RU" altLang="ru-RU" sz="2000" dirty="0" smtClean="0"/>
          </a:p>
          <a:p>
            <a:pPr marL="44450" indent="0" algn="ctr" eaLnBrk="1" hangingPunct="1">
              <a:buFont typeface="Georgia" pitchFamily="18" charset="0"/>
              <a:buNone/>
            </a:pPr>
            <a:r>
              <a:rPr lang="ru-RU" altLang="ru-RU" sz="2000" dirty="0" smtClean="0"/>
              <a:t> </a:t>
            </a:r>
          </a:p>
          <a:p>
            <a:pPr marL="44450" indent="0" algn="ctr" eaLnBrk="1" hangingPunct="1">
              <a:buNone/>
            </a:pPr>
            <a:r>
              <a:rPr lang="ru-RU" sz="2800" b="1" dirty="0" smtClean="0">
                <a:solidFill>
                  <a:schemeClr val="accent6">
                    <a:lumMod val="75000"/>
                  </a:schemeClr>
                </a:solidFill>
              </a:rPr>
              <a:t>Сайт-Навигатор, как площадка для распространения и внедрения Комплекса упражнений по коррекции </a:t>
            </a:r>
            <a:r>
              <a:rPr lang="ru-RU" sz="2800" b="1" dirty="0" err="1" smtClean="0">
                <a:solidFill>
                  <a:schemeClr val="accent6">
                    <a:lumMod val="75000"/>
                  </a:schemeClr>
                </a:solidFill>
              </a:rPr>
              <a:t>дефицитарных</a:t>
            </a:r>
            <a:r>
              <a:rPr lang="ru-RU" sz="2800" b="1" dirty="0" smtClean="0">
                <a:solidFill>
                  <a:schemeClr val="accent6">
                    <a:lumMod val="75000"/>
                  </a:schemeClr>
                </a:solidFill>
              </a:rPr>
              <a:t> функций обучающихся с СДВГ </a:t>
            </a:r>
          </a:p>
          <a:p>
            <a:pPr marL="44450" indent="0" algn="ctr" eaLnBrk="1" hangingPunct="1">
              <a:buNone/>
            </a:pPr>
            <a:r>
              <a:rPr lang="ru-RU" sz="2800" b="1" dirty="0" smtClean="0">
                <a:solidFill>
                  <a:schemeClr val="accent6">
                    <a:lumMod val="75000"/>
                  </a:schemeClr>
                </a:solidFill>
              </a:rPr>
              <a:t>(1 – 7 классов</a:t>
            </a:r>
            <a:r>
              <a:rPr lang="ru-RU" sz="2400" dirty="0" smtClean="0">
                <a:solidFill>
                  <a:schemeClr val="accent6">
                    <a:lumMod val="75000"/>
                  </a:schemeClr>
                </a:solidFill>
              </a:rPr>
              <a:t>)</a:t>
            </a:r>
            <a:endParaRPr lang="ru-RU" altLang="ru-RU" sz="2400" dirty="0">
              <a:solidFill>
                <a:schemeClr val="accent6">
                  <a:lumMod val="75000"/>
                </a:schemeClr>
              </a:solidFill>
            </a:endParaRPr>
          </a:p>
          <a:p>
            <a:pPr marL="44450" indent="0" algn="r" eaLnBrk="1" hangingPunct="1">
              <a:buNone/>
            </a:pPr>
            <a:r>
              <a:rPr lang="ru-RU" altLang="ru-RU" sz="2400" dirty="0" smtClean="0">
                <a:solidFill>
                  <a:schemeClr val="accent6">
                    <a:lumMod val="75000"/>
                  </a:schemeClr>
                </a:solidFill>
              </a:rPr>
              <a:t>Разработчик:</a:t>
            </a:r>
          </a:p>
          <a:p>
            <a:pPr marL="44450" indent="0" algn="r" eaLnBrk="1" hangingPunct="1">
              <a:buNone/>
            </a:pPr>
            <a:r>
              <a:rPr lang="ru-RU" altLang="ru-RU" sz="2400" dirty="0" smtClean="0">
                <a:solidFill>
                  <a:schemeClr val="accent6">
                    <a:lumMod val="75000"/>
                  </a:schemeClr>
                </a:solidFill>
              </a:rPr>
              <a:t> Педагог-психолог Воробей А.А.</a:t>
            </a:r>
          </a:p>
          <a:p>
            <a:pPr marL="44450" indent="0" algn="ctr" eaLnBrk="1" hangingPunct="1">
              <a:buNone/>
            </a:pPr>
            <a:endParaRPr lang="ru-RU" altLang="ru-RU" sz="2400" dirty="0" smtClean="0">
              <a:solidFill>
                <a:schemeClr val="accent6">
                  <a:lumMod val="75000"/>
                </a:schemeClr>
              </a:solidFill>
            </a:endParaRPr>
          </a:p>
          <a:p>
            <a:pPr marL="44450" indent="0" algn="ctr" eaLnBrk="1" hangingPunct="1">
              <a:buNone/>
            </a:pPr>
            <a:r>
              <a:rPr lang="ru-RU" altLang="ru-RU" sz="2400" dirty="0" smtClean="0">
                <a:solidFill>
                  <a:schemeClr val="accent6">
                    <a:lumMod val="75000"/>
                  </a:schemeClr>
                </a:solidFill>
              </a:rPr>
              <a:t>Санкт-Петербург</a:t>
            </a:r>
          </a:p>
          <a:p>
            <a:pPr marL="44450" indent="0" algn="ctr" eaLnBrk="1" hangingPunct="1">
              <a:buNone/>
            </a:pPr>
            <a:r>
              <a:rPr lang="ru-RU" altLang="ru-RU" sz="2400" dirty="0" smtClean="0">
                <a:solidFill>
                  <a:schemeClr val="accent6">
                    <a:lumMod val="75000"/>
                  </a:schemeClr>
                </a:solidFill>
              </a:rPr>
              <a:t>2019</a:t>
            </a:r>
          </a:p>
          <a:p>
            <a:pPr marL="44450" indent="0" algn="ctr" eaLnBrk="1" hangingPunct="1">
              <a:buNone/>
            </a:pPr>
            <a:r>
              <a:rPr lang="ru-RU" altLang="ru-RU" sz="2400" dirty="0" smtClean="0">
                <a:solidFill>
                  <a:schemeClr val="accent6">
                    <a:lumMod val="75000"/>
                  </a:schemeClr>
                </a:solidFill>
              </a:rPr>
              <a:t>  </a:t>
            </a:r>
            <a:endParaRPr lang="en-US" altLang="ru-RU" sz="2400" dirty="0" smtClean="0">
              <a:solidFill>
                <a:schemeClr val="accent6">
                  <a:lumMod val="75000"/>
                </a:schemeClr>
              </a:solidFill>
            </a:endParaRPr>
          </a:p>
          <a:p>
            <a:pPr marL="44450" indent="0" algn="ctr" eaLnBrk="1" hangingPunct="1">
              <a:buFont typeface="Georgia" pitchFamily="18" charset="0"/>
              <a:buNone/>
            </a:pPr>
            <a:endParaRPr lang="en-US" altLang="ru-RU" sz="2400" dirty="0" smtClean="0"/>
          </a:p>
          <a:p>
            <a:pPr marL="44450" indent="0" algn="r" eaLnBrk="1" hangingPunct="1">
              <a:buNone/>
            </a:pPr>
            <a:endParaRPr lang="ru-RU" altLang="ru-RU" sz="1200" dirty="0" smtClean="0"/>
          </a:p>
          <a:p>
            <a:pPr marL="44450" indent="0" algn="r" eaLnBrk="1" hangingPunct="1">
              <a:buNone/>
            </a:pPr>
            <a:endParaRPr lang="ru-RU" altLang="ru-RU" sz="1200" dirty="0"/>
          </a:p>
          <a:p>
            <a:pPr marL="44450" indent="0" algn="r" eaLnBrk="1" hangingPunct="1">
              <a:buFont typeface="Georgia" pitchFamily="18" charset="0"/>
              <a:buNone/>
            </a:pPr>
            <a:endParaRPr lang="ru-RU" altLang="ru-RU" sz="1400" dirty="0" smtClean="0"/>
          </a:p>
        </p:txBody>
      </p:sp>
    </p:spTree>
    <p:extLst>
      <p:ext uri="{BB962C8B-B14F-4D97-AF65-F5344CB8AC3E}">
        <p14:creationId xmlns="" xmlns:p14="http://schemas.microsoft.com/office/powerpoint/2010/main" val="28969594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Содержимое 2"/>
          <p:cNvSpPr>
            <a:spLocks noGrp="1"/>
          </p:cNvSpPr>
          <p:nvPr>
            <p:ph sz="quarter" idx="13"/>
          </p:nvPr>
        </p:nvSpPr>
        <p:spPr>
          <a:xfrm>
            <a:off x="214282" y="2357430"/>
            <a:ext cx="8642350" cy="3024336"/>
          </a:xfrm>
        </p:spPr>
        <p:txBody>
          <a:bodyPr rtlCol="0">
            <a:normAutofit fontScale="92500" lnSpcReduction="20000"/>
          </a:bodyPr>
          <a:lstStyle/>
          <a:p>
            <a:pPr marL="0" indent="0" algn="just" eaLnBrk="1" fontAlgn="auto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Font typeface="Georgia" pitchFamily="18" charset="0"/>
              <a:buNone/>
              <a:defRPr/>
            </a:pPr>
            <a:r>
              <a:rPr lang="ru-RU" altLang="ru-RU" sz="2000" i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	</a:t>
            </a:r>
          </a:p>
          <a:p>
            <a:pPr marL="0" indent="0" algn="just" eaLnBrk="1" fontAlgn="auto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Font typeface="Georgia" pitchFamily="18" charset="0"/>
              <a:buNone/>
              <a:defRPr/>
            </a:pPr>
            <a:endParaRPr lang="ru-RU" altLang="ru-RU" sz="2000" i="1" dirty="0" smtClean="0">
              <a:solidFill>
                <a:schemeClr val="tx1">
                  <a:lumMod val="75000"/>
                  <a:lumOff val="2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 algn="just" eaLnBrk="1" fontAlgn="auto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Font typeface="Georgia" pitchFamily="18" charset="0"/>
              <a:buNone/>
              <a:defRPr/>
            </a:pPr>
            <a:r>
              <a:rPr lang="ru-RU" altLang="ru-RU" sz="2000" i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Синдром дефицита внимания и гиперактивности</a:t>
            </a:r>
            <a:r>
              <a:rPr lang="ru-RU" altLang="ru-RU" sz="20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sz="2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– поведенческое расстройство, характеризующееся триадой симптомов: нарушением внимания, гиперактивностью и импульсивностью.</a:t>
            </a:r>
          </a:p>
          <a:p>
            <a:pPr marL="0" indent="0" algn="just" eaLnBrk="1" fontAlgn="auto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Font typeface="Georgia" pitchFamily="18" charset="0"/>
              <a:buNone/>
              <a:defRPr/>
            </a:pPr>
            <a:endParaRPr lang="ru-RU" altLang="ru-RU" sz="2000" dirty="0" smtClean="0">
              <a:solidFill>
                <a:schemeClr val="tx1">
                  <a:lumMod val="75000"/>
                  <a:lumOff val="2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 algn="just" eaLnBrk="1" fontAlgn="auto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Font typeface="Georgia" pitchFamily="18" charset="0"/>
              <a:buNone/>
              <a:defRPr/>
            </a:pPr>
            <a:r>
              <a:rPr lang="ru-RU" altLang="ru-RU" sz="2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СДВГ ухудшает качество жизни детей с данным расстройством, вызывая нарушения социального функционирования, увеличивая риск травм и </a:t>
            </a:r>
            <a:r>
              <a:rPr lang="ru-RU" altLang="ru-RU" sz="20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саморазрушающего</a:t>
            </a:r>
            <a:r>
              <a:rPr lang="ru-RU" altLang="ru-RU" sz="2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поведения. </a:t>
            </a:r>
          </a:p>
          <a:p>
            <a:pPr marL="0" indent="0" algn="just" eaLnBrk="1" fontAlgn="auto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Font typeface="Georgia" pitchFamily="18" charset="0"/>
              <a:buNone/>
              <a:defRPr/>
            </a:pPr>
            <a:r>
              <a:rPr lang="ru-RU" altLang="ru-RU" sz="2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От проявлений СДВГ страдают не только сами дети, но и их родственники, а также сверстники и педагоги.</a:t>
            </a:r>
          </a:p>
          <a:p>
            <a:pPr marL="0" indent="0" algn="just" eaLnBrk="1" fontAlgn="auto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Font typeface="Georgia" pitchFamily="18" charset="0"/>
              <a:buNone/>
              <a:defRPr/>
            </a:pPr>
            <a:endParaRPr lang="ru-RU" altLang="ru-RU" sz="2000" dirty="0" smtClean="0">
              <a:solidFill>
                <a:schemeClr val="tx1">
                  <a:lumMod val="75000"/>
                  <a:lumOff val="2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583237"/>
            <a:ext cx="9169400" cy="12747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1475656" y="305094"/>
            <a:ext cx="6768752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altLang="ru-RU" sz="2000" b="1" i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СДВГ - Синдром </a:t>
            </a:r>
            <a:r>
              <a:rPr lang="ru-RU" altLang="ru-RU" sz="2000" b="1" i="1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дефицита внимания и </a:t>
            </a:r>
            <a:r>
              <a:rPr lang="ru-RU" altLang="ru-RU" sz="2000" b="1" i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гиперактивности</a:t>
            </a:r>
          </a:p>
          <a:p>
            <a:pPr algn="ctr"/>
            <a:r>
              <a:rPr lang="ru-RU" altLang="ru-RU" sz="2000" b="1" i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(основные понятия)</a:t>
            </a:r>
            <a:r>
              <a:rPr lang="ru-RU" altLang="ru-RU" sz="20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ru-RU" sz="2000" b="1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285720" y="1000108"/>
            <a:ext cx="8501012" cy="1208746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2800" b="1" dirty="0" smtClean="0">
                <a:solidFill>
                  <a:srgbClr val="FF0000"/>
                </a:solidFill>
              </a:rPr>
              <a:t>   </a:t>
            </a:r>
          </a:p>
          <a:p>
            <a:pPr algn="just"/>
            <a:r>
              <a:rPr lang="ru-RU" sz="2800" b="1" dirty="0" smtClean="0">
                <a:solidFill>
                  <a:schemeClr val="accent6">
                    <a:lumMod val="75000"/>
                  </a:schemeClr>
                </a:solidFill>
              </a:rPr>
              <a:t>!</a:t>
            </a:r>
            <a:r>
              <a:rPr lang="ru-RU" sz="2800" b="1" dirty="0" smtClean="0">
                <a:solidFill>
                  <a:srgbClr val="FF0000"/>
                </a:solidFill>
              </a:rPr>
              <a:t> </a:t>
            </a:r>
            <a:r>
              <a:rPr lang="ru-RU" sz="1400" dirty="0" smtClean="0">
                <a:solidFill>
                  <a:schemeClr val="tx1"/>
                </a:solidFill>
              </a:rPr>
              <a:t>  По данным Российских и зарубежных исследователей частота встречаемости СДВГ среди детей дошкольного и школьного возраста в среднем достигает 5–20%. (1-5 человека в классе)</a:t>
            </a:r>
          </a:p>
          <a:p>
            <a:pPr algn="just"/>
            <a:endParaRPr lang="ru-RU" sz="1400" dirty="0" smtClean="0">
              <a:solidFill>
                <a:schemeClr val="tx1"/>
              </a:solidFill>
            </a:endParaRPr>
          </a:p>
          <a:p>
            <a:pPr algn="just"/>
            <a:endParaRPr lang="ru-RU" sz="1400" dirty="0" smtClean="0">
              <a:solidFill>
                <a:schemeClr val="tx1"/>
              </a:solidFill>
            </a:endParaRPr>
          </a:p>
          <a:p>
            <a:pPr algn="just"/>
            <a:endParaRPr lang="ru-RU" sz="1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9013709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Содержимое 2"/>
          <p:cNvSpPr>
            <a:spLocks noGrp="1"/>
          </p:cNvSpPr>
          <p:nvPr>
            <p:ph sz="quarter" idx="13"/>
          </p:nvPr>
        </p:nvSpPr>
        <p:spPr>
          <a:xfrm>
            <a:off x="251520" y="1052737"/>
            <a:ext cx="8642350" cy="3024336"/>
          </a:xfrm>
        </p:spPr>
        <p:txBody>
          <a:bodyPr rtlCol="0">
            <a:normAutofit/>
          </a:bodyPr>
          <a:lstStyle/>
          <a:p>
            <a:pPr marL="0" indent="0" algn="just" eaLnBrk="1" fontAlgn="auto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Font typeface="Georgia" pitchFamily="18" charset="0"/>
              <a:buNone/>
              <a:defRPr/>
            </a:pPr>
            <a:r>
              <a:rPr lang="ru-RU" altLang="ru-RU" sz="2000" i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	</a:t>
            </a:r>
            <a:endParaRPr lang="ru-RU" altLang="ru-RU" sz="2000" dirty="0" smtClean="0">
              <a:solidFill>
                <a:schemeClr val="tx1">
                  <a:lumMod val="75000"/>
                  <a:lumOff val="2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583237"/>
            <a:ext cx="9169400" cy="12747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71472" y="357166"/>
            <a:ext cx="8143900" cy="5089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="" xmlns:p14="http://schemas.microsoft.com/office/powerpoint/2010/main" val="29013709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Содержимое 2"/>
          <p:cNvSpPr>
            <a:spLocks noGrp="1"/>
          </p:cNvSpPr>
          <p:nvPr>
            <p:ph sz="quarter" idx="13"/>
          </p:nvPr>
        </p:nvSpPr>
        <p:spPr>
          <a:xfrm>
            <a:off x="251520" y="1052737"/>
            <a:ext cx="8642350" cy="3024336"/>
          </a:xfrm>
        </p:spPr>
        <p:txBody>
          <a:bodyPr rtlCol="0">
            <a:normAutofit/>
          </a:bodyPr>
          <a:lstStyle/>
          <a:p>
            <a:pPr marL="0" indent="0" algn="just" eaLnBrk="1" fontAlgn="auto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Font typeface="Georgia" pitchFamily="18" charset="0"/>
              <a:buNone/>
              <a:defRPr/>
            </a:pPr>
            <a:r>
              <a:rPr lang="ru-RU" altLang="ru-RU" sz="2000" i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	</a:t>
            </a:r>
            <a:endParaRPr lang="ru-RU" altLang="ru-RU" sz="2000" dirty="0" smtClean="0">
              <a:solidFill>
                <a:schemeClr val="tx1">
                  <a:lumMod val="75000"/>
                  <a:lumOff val="2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583237"/>
            <a:ext cx="9169400" cy="12747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71472" y="285728"/>
            <a:ext cx="8191504" cy="51196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="" xmlns:p14="http://schemas.microsoft.com/office/powerpoint/2010/main" val="29013709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Содержимое 2"/>
          <p:cNvSpPr>
            <a:spLocks noGrp="1"/>
          </p:cNvSpPr>
          <p:nvPr>
            <p:ph sz="quarter" idx="13"/>
          </p:nvPr>
        </p:nvSpPr>
        <p:spPr>
          <a:xfrm>
            <a:off x="251520" y="1052737"/>
            <a:ext cx="8642350" cy="3024336"/>
          </a:xfrm>
        </p:spPr>
        <p:txBody>
          <a:bodyPr rtlCol="0">
            <a:normAutofit/>
          </a:bodyPr>
          <a:lstStyle/>
          <a:p>
            <a:pPr marL="0" indent="0" algn="just" eaLnBrk="1" fontAlgn="auto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Font typeface="Georgia" pitchFamily="18" charset="0"/>
              <a:buNone/>
              <a:defRPr/>
            </a:pPr>
            <a:r>
              <a:rPr lang="ru-RU" altLang="ru-RU" sz="2000" i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	</a:t>
            </a:r>
            <a:endParaRPr lang="ru-RU" altLang="ru-RU" sz="2000" dirty="0" smtClean="0">
              <a:solidFill>
                <a:schemeClr val="tx1">
                  <a:lumMod val="75000"/>
                  <a:lumOff val="2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583237"/>
            <a:ext cx="9169400" cy="12747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" name="Picture 2" descr="C:\Users\цпмсс\Desktop\ВОРОБЕЙ\занятия сдвг\макет сайта (2)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142976" y="285728"/>
            <a:ext cx="7000892" cy="525066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29013709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9" name="Содержимое 2"/>
          <p:cNvSpPr>
            <a:spLocks noGrp="1"/>
          </p:cNvSpPr>
          <p:nvPr>
            <p:ph sz="quarter" idx="13"/>
          </p:nvPr>
        </p:nvSpPr>
        <p:spPr>
          <a:xfrm>
            <a:off x="1258888" y="836613"/>
            <a:ext cx="6842125" cy="5400675"/>
          </a:xfrm>
        </p:spPr>
        <p:txBody>
          <a:bodyPr rtlCol="0">
            <a:normAutofit lnSpcReduction="10000"/>
          </a:bodyPr>
          <a:lstStyle/>
          <a:p>
            <a:pPr indent="-182880" eaLnBrk="1" fontAlgn="auto" hangingPunct="1">
              <a:buClr>
                <a:schemeClr val="accent6">
                  <a:lumMod val="75000"/>
                </a:schemeClr>
              </a:buClr>
              <a:buFont typeface="Arial" charset="0"/>
              <a:buNone/>
              <a:defRPr/>
            </a:pPr>
            <a:r>
              <a:rPr lang="ru-RU" altLang="ru-RU" sz="36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          </a:t>
            </a:r>
          </a:p>
          <a:p>
            <a:pPr indent="-182880" algn="ctr" eaLnBrk="1" fontAlgn="auto" hangingPunct="1">
              <a:buClr>
                <a:schemeClr val="accent6">
                  <a:lumMod val="75000"/>
                </a:schemeClr>
              </a:buClr>
              <a:buFont typeface="Arial" charset="0"/>
              <a:buNone/>
              <a:defRPr/>
            </a:pPr>
            <a:endParaRPr lang="en-US" altLang="ru-RU" sz="3600" b="1" dirty="0" smtClean="0">
              <a:solidFill>
                <a:schemeClr val="tx1">
                  <a:lumMod val="75000"/>
                  <a:lumOff val="2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indent="-182880" algn="ctr" eaLnBrk="1" fontAlgn="auto" hangingPunct="1">
              <a:buClr>
                <a:schemeClr val="accent6">
                  <a:lumMod val="75000"/>
                </a:schemeClr>
              </a:buClr>
              <a:buFont typeface="Arial" charset="0"/>
              <a:buNone/>
              <a:defRPr/>
            </a:pPr>
            <a:r>
              <a:rPr lang="ru-RU" altLang="ru-RU" sz="5200" b="1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Спасибо за Ваше внимание!</a:t>
            </a:r>
          </a:p>
          <a:p>
            <a:pPr indent="-182880" algn="ctr" eaLnBrk="1" fontAlgn="auto" hangingPunct="1">
              <a:buClr>
                <a:schemeClr val="accent6">
                  <a:lumMod val="75000"/>
                </a:schemeClr>
              </a:buClr>
              <a:buFont typeface="Arial" charset="0"/>
              <a:buNone/>
              <a:defRPr/>
            </a:pPr>
            <a:endParaRPr lang="ru-RU" altLang="ru-RU" sz="3600" b="1" dirty="0" smtClean="0">
              <a:solidFill>
                <a:schemeClr val="tx1">
                  <a:lumMod val="75000"/>
                  <a:lumOff val="2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indent="-182880" algn="ctr" eaLnBrk="1" fontAlgn="auto" hangingPunct="1">
              <a:buClr>
                <a:schemeClr val="accent6">
                  <a:lumMod val="75000"/>
                </a:schemeClr>
              </a:buClr>
              <a:buFont typeface="Arial" charset="0"/>
              <a:buNone/>
              <a:defRPr/>
            </a:pPr>
            <a:endParaRPr lang="ru-RU" altLang="ru-RU" sz="3600" b="1" dirty="0" smtClean="0">
              <a:solidFill>
                <a:schemeClr val="tx1">
                  <a:lumMod val="75000"/>
                  <a:lumOff val="2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indent="-182880" algn="ctr" eaLnBrk="1" fontAlgn="auto" hangingPunct="1">
              <a:buClr>
                <a:schemeClr val="accent6">
                  <a:lumMod val="75000"/>
                </a:schemeClr>
              </a:buClr>
              <a:buFont typeface="Arial" charset="0"/>
              <a:buNone/>
              <a:defRPr/>
            </a:pPr>
            <a:r>
              <a:rPr lang="ru-RU" altLang="ru-RU" sz="2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Воробей Анна Андреевна</a:t>
            </a:r>
          </a:p>
          <a:p>
            <a:pPr indent="-182880" algn="ctr" eaLnBrk="1" fontAlgn="auto" hangingPunct="1">
              <a:buClr>
                <a:schemeClr val="accent6">
                  <a:lumMod val="75000"/>
                </a:schemeClr>
              </a:buClr>
              <a:buFont typeface="Arial" charset="0"/>
              <a:buNone/>
              <a:defRPr/>
            </a:pPr>
            <a:r>
              <a:rPr lang="en-US" altLang="ru-RU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v</a:t>
            </a:r>
            <a:r>
              <a:rPr lang="en-US" altLang="ru-RU" sz="2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orobej-anna@yandex.ru</a:t>
            </a:r>
            <a:endParaRPr lang="ru-RU" altLang="ru-RU" sz="2400" b="1" dirty="0" smtClean="0">
              <a:solidFill>
                <a:schemeClr val="tx1">
                  <a:lumMod val="75000"/>
                  <a:lumOff val="2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2953332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Воздушный поток">
  <a:themeElements>
    <a:clrScheme name="Бумажная">
      <a:dk1>
        <a:sysClr val="windowText" lastClr="000000"/>
      </a:dk1>
      <a:lt1>
        <a:sysClr val="window" lastClr="FFFFFF"/>
      </a:lt1>
      <a:dk2>
        <a:srgbClr val="444D26"/>
      </a:dk2>
      <a:lt2>
        <a:srgbClr val="FEFAC9"/>
      </a:lt2>
      <a:accent1>
        <a:srgbClr val="A5B592"/>
      </a:accent1>
      <a:accent2>
        <a:srgbClr val="F3A447"/>
      </a:accent2>
      <a:accent3>
        <a:srgbClr val="E7BC29"/>
      </a:accent3>
      <a:accent4>
        <a:srgbClr val="D092A7"/>
      </a:accent4>
      <a:accent5>
        <a:srgbClr val="9C85C0"/>
      </a:accent5>
      <a:accent6>
        <a:srgbClr val="809EC2"/>
      </a:accent6>
      <a:hlink>
        <a:srgbClr val="8E58B6"/>
      </a:hlink>
      <a:folHlink>
        <a:srgbClr val="7F6F6F"/>
      </a:folHlink>
    </a:clrScheme>
    <a:fontScheme name="Воздушный поток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Воздушный поток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Воздушный поток">
  <a:themeElements>
    <a:clrScheme name="Бумажная">
      <a:dk1>
        <a:sysClr val="windowText" lastClr="000000"/>
      </a:dk1>
      <a:lt1>
        <a:sysClr val="window" lastClr="FFFFFF"/>
      </a:lt1>
      <a:dk2>
        <a:srgbClr val="444D26"/>
      </a:dk2>
      <a:lt2>
        <a:srgbClr val="FEFAC9"/>
      </a:lt2>
      <a:accent1>
        <a:srgbClr val="A5B592"/>
      </a:accent1>
      <a:accent2>
        <a:srgbClr val="F3A447"/>
      </a:accent2>
      <a:accent3>
        <a:srgbClr val="E7BC29"/>
      </a:accent3>
      <a:accent4>
        <a:srgbClr val="D092A7"/>
      </a:accent4>
      <a:accent5>
        <a:srgbClr val="9C85C0"/>
      </a:accent5>
      <a:accent6>
        <a:srgbClr val="809EC2"/>
      </a:accent6>
      <a:hlink>
        <a:srgbClr val="8E58B6"/>
      </a:hlink>
      <a:folHlink>
        <a:srgbClr val="7F6F6F"/>
      </a:folHlink>
    </a:clrScheme>
    <a:fontScheme name="Воздушный поток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Воздушный поток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287</TotalTime>
  <Words>119</Words>
  <Application>Microsoft Office PowerPoint</Application>
  <PresentationFormat>Экран (4:3)</PresentationFormat>
  <Paragraphs>41</Paragraphs>
  <Slides>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2</vt:i4>
      </vt:variant>
      <vt:variant>
        <vt:lpstr>Заголовки слайдов</vt:lpstr>
      </vt:variant>
      <vt:variant>
        <vt:i4>7</vt:i4>
      </vt:variant>
    </vt:vector>
  </HeadingPairs>
  <TitlesOfParts>
    <vt:vector size="9" baseType="lpstr">
      <vt:lpstr>Воздушный поток</vt:lpstr>
      <vt:lpstr>1_Воздушный поток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ЦПМСС</dc:creator>
  <cp:lastModifiedBy>цпмсс</cp:lastModifiedBy>
  <cp:revision>30</cp:revision>
  <cp:lastPrinted>2018-03-05T14:14:08Z</cp:lastPrinted>
  <dcterms:created xsi:type="dcterms:W3CDTF">2018-02-27T02:34:18Z</dcterms:created>
  <dcterms:modified xsi:type="dcterms:W3CDTF">2019-12-23T08:36:45Z</dcterms:modified>
</cp:coreProperties>
</file>